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35"/>
  </p:notesMasterIdLst>
  <p:sldIdLst>
    <p:sldId id="273" r:id="rId6"/>
    <p:sldId id="274" r:id="rId7"/>
    <p:sldId id="458" r:id="rId8"/>
    <p:sldId id="459" r:id="rId9"/>
    <p:sldId id="474" r:id="rId10"/>
    <p:sldId id="268" r:id="rId11"/>
    <p:sldId id="317" r:id="rId12"/>
    <p:sldId id="275" r:id="rId13"/>
    <p:sldId id="288" r:id="rId14"/>
    <p:sldId id="282" r:id="rId15"/>
    <p:sldId id="270" r:id="rId16"/>
    <p:sldId id="266" r:id="rId17"/>
    <p:sldId id="486" r:id="rId18"/>
    <p:sldId id="462" r:id="rId19"/>
    <p:sldId id="463" r:id="rId20"/>
    <p:sldId id="467" r:id="rId21"/>
    <p:sldId id="466" r:id="rId22"/>
    <p:sldId id="480" r:id="rId23"/>
    <p:sldId id="437" r:id="rId24"/>
    <p:sldId id="482" r:id="rId25"/>
    <p:sldId id="465" r:id="rId26"/>
    <p:sldId id="483" r:id="rId27"/>
    <p:sldId id="485" r:id="rId28"/>
    <p:sldId id="484" r:id="rId29"/>
    <p:sldId id="313" r:id="rId30"/>
    <p:sldId id="468" r:id="rId31"/>
    <p:sldId id="487" r:id="rId32"/>
    <p:sldId id="488" r:id="rId33"/>
    <p:sldId id="26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9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E3FE7-4B30-4262-9BAB-ACDA22DA9D99}" v="68" dt="2021-10-27T14:46:04.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3184" autoAdjust="0"/>
  </p:normalViewPr>
  <p:slideViewPr>
    <p:cSldViewPr snapToGrid="0">
      <p:cViewPr varScale="1">
        <p:scale>
          <a:sx n="114" d="100"/>
          <a:sy n="114" d="100"/>
        </p:scale>
        <p:origin x="186" y="102"/>
      </p:cViewPr>
      <p:guideLst/>
    </p:cSldViewPr>
  </p:slideViewPr>
  <p:notesTextViewPr>
    <p:cViewPr>
      <p:scale>
        <a:sx n="1" d="1"/>
        <a:sy n="1" d="1"/>
      </p:scale>
      <p:origin x="0" y="0"/>
    </p:cViewPr>
  </p:notesTextViewPr>
  <p:sorterViewPr>
    <p:cViewPr>
      <p:scale>
        <a:sx n="100" d="100"/>
        <a:sy n="100" d="100"/>
      </p:scale>
      <p:origin x="0" y="-3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Sexton" userId="319ce579-9eda-486c-b1f1-9a2aa6e6ae1d" providerId="ADAL" clId="{E85E3FE7-4B30-4262-9BAB-ACDA22DA9D99}"/>
    <pc:docChg chg="undo redo custSel addSld delSld modSld sldOrd">
      <pc:chgData name="Tom Sexton" userId="319ce579-9eda-486c-b1f1-9a2aa6e6ae1d" providerId="ADAL" clId="{E85E3FE7-4B30-4262-9BAB-ACDA22DA9D99}" dt="2021-10-27T15:10:21.331" v="1897" actId="6549"/>
      <pc:docMkLst>
        <pc:docMk/>
      </pc:docMkLst>
      <pc:sldChg chg="ord">
        <pc:chgData name="Tom Sexton" userId="319ce579-9eda-486c-b1f1-9a2aa6e6ae1d" providerId="ADAL" clId="{E85E3FE7-4B30-4262-9BAB-ACDA22DA9D99}" dt="2021-10-27T13:48:14.786" v="1020"/>
        <pc:sldMkLst>
          <pc:docMk/>
          <pc:sldMk cId="1086468816" sldId="266"/>
        </pc:sldMkLst>
      </pc:sldChg>
      <pc:sldChg chg="ord">
        <pc:chgData name="Tom Sexton" userId="319ce579-9eda-486c-b1f1-9a2aa6e6ae1d" providerId="ADAL" clId="{E85E3FE7-4B30-4262-9BAB-ACDA22DA9D99}" dt="2021-10-27T12:43:36.614" v="384"/>
        <pc:sldMkLst>
          <pc:docMk/>
          <pc:sldMk cId="3605654380" sldId="268"/>
        </pc:sldMkLst>
      </pc:sldChg>
      <pc:sldChg chg="del">
        <pc:chgData name="Tom Sexton" userId="319ce579-9eda-486c-b1f1-9a2aa6e6ae1d" providerId="ADAL" clId="{E85E3FE7-4B30-4262-9BAB-ACDA22DA9D99}" dt="2021-10-26T17:19:48.936" v="0" actId="2696"/>
        <pc:sldMkLst>
          <pc:docMk/>
          <pc:sldMk cId="894931924" sldId="269"/>
        </pc:sldMkLst>
      </pc:sldChg>
      <pc:sldChg chg="ord">
        <pc:chgData name="Tom Sexton" userId="319ce579-9eda-486c-b1f1-9a2aa6e6ae1d" providerId="ADAL" clId="{E85E3FE7-4B30-4262-9BAB-ACDA22DA9D99}" dt="2021-10-27T12:45:07.401" v="392"/>
        <pc:sldMkLst>
          <pc:docMk/>
          <pc:sldMk cId="3183310723" sldId="270"/>
        </pc:sldMkLst>
      </pc:sldChg>
      <pc:sldChg chg="del">
        <pc:chgData name="Tom Sexton" userId="319ce579-9eda-486c-b1f1-9a2aa6e6ae1d" providerId="ADAL" clId="{E85E3FE7-4B30-4262-9BAB-ACDA22DA9D99}" dt="2021-10-27T13:40:06.901" v="997" actId="2696"/>
        <pc:sldMkLst>
          <pc:docMk/>
          <pc:sldMk cId="1051127499" sldId="272"/>
        </pc:sldMkLst>
      </pc:sldChg>
      <pc:sldChg chg="modSp mod">
        <pc:chgData name="Tom Sexton" userId="319ce579-9eda-486c-b1f1-9a2aa6e6ae1d" providerId="ADAL" clId="{E85E3FE7-4B30-4262-9BAB-ACDA22DA9D99}" dt="2021-10-27T12:46:37.702" v="395" actId="6549"/>
        <pc:sldMkLst>
          <pc:docMk/>
          <pc:sldMk cId="2012032370" sldId="274"/>
        </pc:sldMkLst>
        <pc:spChg chg="mod">
          <ac:chgData name="Tom Sexton" userId="319ce579-9eda-486c-b1f1-9a2aa6e6ae1d" providerId="ADAL" clId="{E85E3FE7-4B30-4262-9BAB-ACDA22DA9D99}" dt="2021-10-27T12:46:37.702" v="395" actId="6549"/>
          <ac:spMkLst>
            <pc:docMk/>
            <pc:sldMk cId="2012032370" sldId="274"/>
            <ac:spMk id="2" creationId="{E8DF5AF3-C0A3-4B9B-B287-033586F4FC52}"/>
          </ac:spMkLst>
        </pc:spChg>
      </pc:sldChg>
      <pc:sldChg chg="modSp mod ord">
        <pc:chgData name="Tom Sexton" userId="319ce579-9eda-486c-b1f1-9a2aa6e6ae1d" providerId="ADAL" clId="{E85E3FE7-4B30-4262-9BAB-ACDA22DA9D99}" dt="2021-10-27T13:47:52.416" v="1016"/>
        <pc:sldMkLst>
          <pc:docMk/>
          <pc:sldMk cId="3434818277" sldId="275"/>
        </pc:sldMkLst>
        <pc:spChg chg="mod">
          <ac:chgData name="Tom Sexton" userId="319ce579-9eda-486c-b1f1-9a2aa6e6ae1d" providerId="ADAL" clId="{E85E3FE7-4B30-4262-9BAB-ACDA22DA9D99}" dt="2021-10-27T13:14:49.310" v="711" actId="255"/>
          <ac:spMkLst>
            <pc:docMk/>
            <pc:sldMk cId="3434818277" sldId="275"/>
            <ac:spMk id="2" creationId="{E8DF5AF3-C0A3-4B9B-B287-033586F4FC52}"/>
          </ac:spMkLst>
        </pc:spChg>
      </pc:sldChg>
      <pc:sldChg chg="del">
        <pc:chgData name="Tom Sexton" userId="319ce579-9eda-486c-b1f1-9a2aa6e6ae1d" providerId="ADAL" clId="{E85E3FE7-4B30-4262-9BAB-ACDA22DA9D99}" dt="2021-10-27T13:40:03.162" v="996" actId="2696"/>
        <pc:sldMkLst>
          <pc:docMk/>
          <pc:sldMk cId="2517869427" sldId="276"/>
        </pc:sldMkLst>
      </pc:sldChg>
      <pc:sldChg chg="del">
        <pc:chgData name="Tom Sexton" userId="319ce579-9eda-486c-b1f1-9a2aa6e6ae1d" providerId="ADAL" clId="{E85E3FE7-4B30-4262-9BAB-ACDA22DA9D99}" dt="2021-10-26T17:19:55.712" v="1" actId="2696"/>
        <pc:sldMkLst>
          <pc:docMk/>
          <pc:sldMk cId="2380002048" sldId="277"/>
        </pc:sldMkLst>
      </pc:sldChg>
      <pc:sldChg chg="del">
        <pc:chgData name="Tom Sexton" userId="319ce579-9eda-486c-b1f1-9a2aa6e6ae1d" providerId="ADAL" clId="{E85E3FE7-4B30-4262-9BAB-ACDA22DA9D99}" dt="2021-10-26T17:50:20.367" v="2" actId="2696"/>
        <pc:sldMkLst>
          <pc:docMk/>
          <pc:sldMk cId="1490909538" sldId="278"/>
        </pc:sldMkLst>
      </pc:sldChg>
      <pc:sldChg chg="del">
        <pc:chgData name="Tom Sexton" userId="319ce579-9eda-486c-b1f1-9a2aa6e6ae1d" providerId="ADAL" clId="{E85E3FE7-4B30-4262-9BAB-ACDA22DA9D99}" dt="2021-10-26T17:50:23.302" v="3" actId="2696"/>
        <pc:sldMkLst>
          <pc:docMk/>
          <pc:sldMk cId="762025859" sldId="279"/>
        </pc:sldMkLst>
      </pc:sldChg>
      <pc:sldChg chg="del">
        <pc:chgData name="Tom Sexton" userId="319ce579-9eda-486c-b1f1-9a2aa6e6ae1d" providerId="ADAL" clId="{E85E3FE7-4B30-4262-9BAB-ACDA22DA9D99}" dt="2021-10-26T17:50:31.740" v="5" actId="2696"/>
        <pc:sldMkLst>
          <pc:docMk/>
          <pc:sldMk cId="61608660" sldId="280"/>
        </pc:sldMkLst>
      </pc:sldChg>
      <pc:sldChg chg="del">
        <pc:chgData name="Tom Sexton" userId="319ce579-9eda-486c-b1f1-9a2aa6e6ae1d" providerId="ADAL" clId="{E85E3FE7-4B30-4262-9BAB-ACDA22DA9D99}" dt="2021-10-26T17:50:26.453" v="4" actId="2696"/>
        <pc:sldMkLst>
          <pc:docMk/>
          <pc:sldMk cId="3691319378" sldId="281"/>
        </pc:sldMkLst>
      </pc:sldChg>
      <pc:sldChg chg="addSp modSp mod ord">
        <pc:chgData name="Tom Sexton" userId="319ce579-9eda-486c-b1f1-9a2aa6e6ae1d" providerId="ADAL" clId="{E85E3FE7-4B30-4262-9BAB-ACDA22DA9D99}" dt="2021-10-27T14:47:36.818" v="1544" actId="14100"/>
        <pc:sldMkLst>
          <pc:docMk/>
          <pc:sldMk cId="3151470747" sldId="282"/>
        </pc:sldMkLst>
        <pc:spChg chg="mod">
          <ac:chgData name="Tom Sexton" userId="319ce579-9eda-486c-b1f1-9a2aa6e6ae1d" providerId="ADAL" clId="{E85E3FE7-4B30-4262-9BAB-ACDA22DA9D99}" dt="2021-10-27T13:15:07.544" v="712" actId="255"/>
          <ac:spMkLst>
            <pc:docMk/>
            <pc:sldMk cId="3151470747" sldId="282"/>
            <ac:spMk id="2" creationId="{EC2CAF59-CFB2-49E2-98B6-8BDB0624F0DF}"/>
          </ac:spMkLst>
        </pc:spChg>
        <pc:spChg chg="mod">
          <ac:chgData name="Tom Sexton" userId="319ce579-9eda-486c-b1f1-9a2aa6e6ae1d" providerId="ADAL" clId="{E85E3FE7-4B30-4262-9BAB-ACDA22DA9D99}" dt="2021-10-27T13:44:16.433" v="1009" actId="27636"/>
          <ac:spMkLst>
            <pc:docMk/>
            <pc:sldMk cId="3151470747" sldId="282"/>
            <ac:spMk id="3" creationId="{407BBD40-8F01-4615-A4BC-8F78C73C21A3}"/>
          </ac:spMkLst>
        </pc:spChg>
        <pc:picChg chg="add mod">
          <ac:chgData name="Tom Sexton" userId="319ce579-9eda-486c-b1f1-9a2aa6e6ae1d" providerId="ADAL" clId="{E85E3FE7-4B30-4262-9BAB-ACDA22DA9D99}" dt="2021-10-27T14:47:36.818" v="1544" actId="14100"/>
          <ac:picMkLst>
            <pc:docMk/>
            <pc:sldMk cId="3151470747" sldId="282"/>
            <ac:picMk id="4" creationId="{AB4E916E-7CCF-4B2B-8BBB-39D1484B3500}"/>
          </ac:picMkLst>
        </pc:picChg>
      </pc:sldChg>
      <pc:sldChg chg="modSp new del mod">
        <pc:chgData name="Tom Sexton" userId="319ce579-9eda-486c-b1f1-9a2aa6e6ae1d" providerId="ADAL" clId="{E85E3FE7-4B30-4262-9BAB-ACDA22DA9D99}" dt="2021-10-26T18:54:49.216" v="151" actId="2696"/>
        <pc:sldMkLst>
          <pc:docMk/>
          <pc:sldMk cId="1524318054" sldId="283"/>
        </pc:sldMkLst>
        <pc:spChg chg="mod">
          <ac:chgData name="Tom Sexton" userId="319ce579-9eda-486c-b1f1-9a2aa6e6ae1d" providerId="ADAL" clId="{E85E3FE7-4B30-4262-9BAB-ACDA22DA9D99}" dt="2021-10-26T18:47:33.960" v="127" actId="20577"/>
          <ac:spMkLst>
            <pc:docMk/>
            <pc:sldMk cId="1524318054" sldId="283"/>
            <ac:spMk id="2" creationId="{277DD7FE-2006-4C03-B841-CB8C1041AAE0}"/>
          </ac:spMkLst>
        </pc:spChg>
        <pc:spChg chg="mod">
          <ac:chgData name="Tom Sexton" userId="319ce579-9eda-486c-b1f1-9a2aa6e6ae1d" providerId="ADAL" clId="{E85E3FE7-4B30-4262-9BAB-ACDA22DA9D99}" dt="2021-10-26T18:47:25.374" v="121"/>
          <ac:spMkLst>
            <pc:docMk/>
            <pc:sldMk cId="1524318054" sldId="283"/>
            <ac:spMk id="3" creationId="{4205B714-E677-48AB-BE99-E8541D40872B}"/>
          </ac:spMkLst>
        </pc:spChg>
      </pc:sldChg>
      <pc:sldChg chg="modSp new del mod">
        <pc:chgData name="Tom Sexton" userId="319ce579-9eda-486c-b1f1-9a2aa6e6ae1d" providerId="ADAL" clId="{E85E3FE7-4B30-4262-9BAB-ACDA22DA9D99}" dt="2021-10-26T18:54:53.306" v="152" actId="2696"/>
        <pc:sldMkLst>
          <pc:docMk/>
          <pc:sldMk cId="4027559532" sldId="284"/>
        </pc:sldMkLst>
        <pc:spChg chg="mod">
          <ac:chgData name="Tom Sexton" userId="319ce579-9eda-486c-b1f1-9a2aa6e6ae1d" providerId="ADAL" clId="{E85E3FE7-4B30-4262-9BAB-ACDA22DA9D99}" dt="2021-10-26T18:48:11.550" v="128"/>
          <ac:spMkLst>
            <pc:docMk/>
            <pc:sldMk cId="4027559532" sldId="284"/>
            <ac:spMk id="2" creationId="{C22FC667-E38E-4169-9822-FDF404EBD436}"/>
          </ac:spMkLst>
        </pc:spChg>
        <pc:spChg chg="mod">
          <ac:chgData name="Tom Sexton" userId="319ce579-9eda-486c-b1f1-9a2aa6e6ae1d" providerId="ADAL" clId="{E85E3FE7-4B30-4262-9BAB-ACDA22DA9D99}" dt="2021-10-26T18:49:37.222" v="133" actId="27636"/>
          <ac:spMkLst>
            <pc:docMk/>
            <pc:sldMk cId="4027559532" sldId="284"/>
            <ac:spMk id="3" creationId="{93775CA9-9DC9-42CA-88DE-4E66E464E7B2}"/>
          </ac:spMkLst>
        </pc:spChg>
      </pc:sldChg>
      <pc:sldChg chg="modSp new del mod">
        <pc:chgData name="Tom Sexton" userId="319ce579-9eda-486c-b1f1-9a2aa6e6ae1d" providerId="ADAL" clId="{E85E3FE7-4B30-4262-9BAB-ACDA22DA9D99}" dt="2021-10-27T14:43:34.807" v="1528" actId="2696"/>
        <pc:sldMkLst>
          <pc:docMk/>
          <pc:sldMk cId="4117767627" sldId="285"/>
        </pc:sldMkLst>
        <pc:spChg chg="mod">
          <ac:chgData name="Tom Sexton" userId="319ce579-9eda-486c-b1f1-9a2aa6e6ae1d" providerId="ADAL" clId="{E85E3FE7-4B30-4262-9BAB-ACDA22DA9D99}" dt="2021-10-26T18:20:53.930" v="43" actId="27636"/>
          <ac:spMkLst>
            <pc:docMk/>
            <pc:sldMk cId="4117767627" sldId="285"/>
            <ac:spMk id="2" creationId="{4D9B48F0-D14C-4BDE-8774-11DD3C701D12}"/>
          </ac:spMkLst>
        </pc:spChg>
      </pc:sldChg>
      <pc:sldChg chg="addSp modSp new del mod">
        <pc:chgData name="Tom Sexton" userId="319ce579-9eda-486c-b1f1-9a2aa6e6ae1d" providerId="ADAL" clId="{E85E3FE7-4B30-4262-9BAB-ACDA22DA9D99}" dt="2021-10-27T13:40:10.091" v="998" actId="2696"/>
        <pc:sldMkLst>
          <pc:docMk/>
          <pc:sldMk cId="144911865" sldId="286"/>
        </pc:sldMkLst>
        <pc:spChg chg="mod">
          <ac:chgData name="Tom Sexton" userId="319ce579-9eda-486c-b1f1-9a2aa6e6ae1d" providerId="ADAL" clId="{E85E3FE7-4B30-4262-9BAB-ACDA22DA9D99}" dt="2021-10-26T18:42:49.168" v="100"/>
          <ac:spMkLst>
            <pc:docMk/>
            <pc:sldMk cId="144911865" sldId="286"/>
            <ac:spMk id="2" creationId="{0749E1A3-3805-441D-9986-399D1660B3E5}"/>
          </ac:spMkLst>
        </pc:spChg>
        <pc:picChg chg="add">
          <ac:chgData name="Tom Sexton" userId="319ce579-9eda-486c-b1f1-9a2aa6e6ae1d" providerId="ADAL" clId="{E85E3FE7-4B30-4262-9BAB-ACDA22DA9D99}" dt="2021-10-26T18:23:51.040" v="51"/>
          <ac:picMkLst>
            <pc:docMk/>
            <pc:sldMk cId="144911865" sldId="286"/>
            <ac:picMk id="4" creationId="{4749D332-4398-49C4-91B2-B61076AE14D3}"/>
          </ac:picMkLst>
        </pc:picChg>
      </pc:sldChg>
      <pc:sldChg chg="addSp delSp modSp new del mod">
        <pc:chgData name="Tom Sexton" userId="319ce579-9eda-486c-b1f1-9a2aa6e6ae1d" providerId="ADAL" clId="{E85E3FE7-4B30-4262-9BAB-ACDA22DA9D99}" dt="2021-10-27T14:46:17.362" v="1537" actId="2696"/>
        <pc:sldMkLst>
          <pc:docMk/>
          <pc:sldMk cId="52564783" sldId="287"/>
        </pc:sldMkLst>
        <pc:spChg chg="mod">
          <ac:chgData name="Tom Sexton" userId="319ce579-9eda-486c-b1f1-9a2aa6e6ae1d" providerId="ADAL" clId="{E85E3FE7-4B30-4262-9BAB-ACDA22DA9D99}" dt="2021-10-26T18:22:10.543" v="50"/>
          <ac:spMkLst>
            <pc:docMk/>
            <pc:sldMk cId="52564783" sldId="287"/>
            <ac:spMk id="2" creationId="{BFDA4ACE-056C-45C5-8C25-955559517728}"/>
          </ac:spMkLst>
        </pc:spChg>
        <pc:spChg chg="add del">
          <ac:chgData name="Tom Sexton" userId="319ce579-9eda-486c-b1f1-9a2aa6e6ae1d" providerId="ADAL" clId="{E85E3FE7-4B30-4262-9BAB-ACDA22DA9D99}" dt="2021-10-26T18:21:42.861" v="47" actId="22"/>
          <ac:spMkLst>
            <pc:docMk/>
            <pc:sldMk cId="52564783" sldId="287"/>
            <ac:spMk id="3" creationId="{9A6695D4-A8F4-4E26-98BB-DCF39A891A9D}"/>
          </ac:spMkLst>
        </pc:spChg>
        <pc:spChg chg="add del mod">
          <ac:chgData name="Tom Sexton" userId="319ce579-9eda-486c-b1f1-9a2aa6e6ae1d" providerId="ADAL" clId="{E85E3FE7-4B30-4262-9BAB-ACDA22DA9D99}" dt="2021-10-26T18:20:53.883" v="38"/>
          <ac:spMkLst>
            <pc:docMk/>
            <pc:sldMk cId="52564783" sldId="287"/>
            <ac:spMk id="4" creationId="{F430E31B-7187-462C-88EA-E4E938A5A5AC}"/>
          </ac:spMkLst>
        </pc:spChg>
        <pc:picChg chg="add del mod">
          <ac:chgData name="Tom Sexton" userId="319ce579-9eda-486c-b1f1-9a2aa6e6ae1d" providerId="ADAL" clId="{E85E3FE7-4B30-4262-9BAB-ACDA22DA9D99}" dt="2021-10-26T18:21:25.553" v="46"/>
          <ac:picMkLst>
            <pc:docMk/>
            <pc:sldMk cId="52564783" sldId="287"/>
            <ac:picMk id="5" creationId="{0CDCD352-D57B-4A81-A340-272EC5CAF891}"/>
          </ac:picMkLst>
        </pc:picChg>
        <pc:picChg chg="add mod ord">
          <ac:chgData name="Tom Sexton" userId="319ce579-9eda-486c-b1f1-9a2aa6e6ae1d" providerId="ADAL" clId="{E85E3FE7-4B30-4262-9BAB-ACDA22DA9D99}" dt="2021-10-26T18:21:48.421" v="49" actId="1076"/>
          <ac:picMkLst>
            <pc:docMk/>
            <pc:sldMk cId="52564783" sldId="287"/>
            <ac:picMk id="7" creationId="{07081CEB-7DF7-4B3C-A2B6-BBD92E64FDF3}"/>
          </ac:picMkLst>
        </pc:picChg>
      </pc:sldChg>
      <pc:sldChg chg="modSp new mod ord">
        <pc:chgData name="Tom Sexton" userId="319ce579-9eda-486c-b1f1-9a2aa6e6ae1d" providerId="ADAL" clId="{E85E3FE7-4B30-4262-9BAB-ACDA22DA9D99}" dt="2021-10-27T13:47:56.058" v="1018"/>
        <pc:sldMkLst>
          <pc:docMk/>
          <pc:sldMk cId="3022468403" sldId="288"/>
        </pc:sldMkLst>
        <pc:spChg chg="mod">
          <ac:chgData name="Tom Sexton" userId="319ce579-9eda-486c-b1f1-9a2aa6e6ae1d" providerId="ADAL" clId="{E85E3FE7-4B30-4262-9BAB-ACDA22DA9D99}" dt="2021-10-27T13:00:30.423" v="651" actId="122"/>
          <ac:spMkLst>
            <pc:docMk/>
            <pc:sldMk cId="3022468403" sldId="288"/>
            <ac:spMk id="2" creationId="{ABE71950-B95C-4196-9AF9-0F6186FBC0B3}"/>
          </ac:spMkLst>
        </pc:spChg>
        <pc:spChg chg="mod">
          <ac:chgData name="Tom Sexton" userId="319ce579-9eda-486c-b1f1-9a2aa6e6ae1d" providerId="ADAL" clId="{E85E3FE7-4B30-4262-9BAB-ACDA22DA9D99}" dt="2021-10-27T13:03:01.171" v="686" actId="20577"/>
          <ac:spMkLst>
            <pc:docMk/>
            <pc:sldMk cId="3022468403" sldId="288"/>
            <ac:spMk id="3" creationId="{877215D6-653D-4E7F-9CA7-D137266E3A68}"/>
          </ac:spMkLst>
        </pc:spChg>
      </pc:sldChg>
      <pc:sldChg chg="delSp modSp mod ord">
        <pc:chgData name="Tom Sexton" userId="319ce579-9eda-486c-b1f1-9a2aa6e6ae1d" providerId="ADAL" clId="{E85E3FE7-4B30-4262-9BAB-ACDA22DA9D99}" dt="2021-10-27T14:46:04.413" v="1536" actId="21"/>
        <pc:sldMkLst>
          <pc:docMk/>
          <pc:sldMk cId="457963727" sldId="313"/>
        </pc:sldMkLst>
        <pc:spChg chg="mod">
          <ac:chgData name="Tom Sexton" userId="319ce579-9eda-486c-b1f1-9a2aa6e6ae1d" providerId="ADAL" clId="{E85E3FE7-4B30-4262-9BAB-ACDA22DA9D99}" dt="2021-10-27T13:31:27.025" v="939" actId="113"/>
          <ac:spMkLst>
            <pc:docMk/>
            <pc:sldMk cId="457963727" sldId="313"/>
            <ac:spMk id="53250" creationId="{00000000-0000-0000-0000-000000000000}"/>
          </ac:spMkLst>
        </pc:spChg>
        <pc:spChg chg="mod">
          <ac:chgData name="Tom Sexton" userId="319ce579-9eda-486c-b1f1-9a2aa6e6ae1d" providerId="ADAL" clId="{E85E3FE7-4B30-4262-9BAB-ACDA22DA9D99}" dt="2021-10-27T13:29:26.991" v="909" actId="14100"/>
          <ac:spMkLst>
            <pc:docMk/>
            <pc:sldMk cId="457963727" sldId="313"/>
            <ac:spMk id="53251" creationId="{00000000-0000-0000-0000-000000000000}"/>
          </ac:spMkLst>
        </pc:spChg>
        <pc:picChg chg="del">
          <ac:chgData name="Tom Sexton" userId="319ce579-9eda-486c-b1f1-9a2aa6e6ae1d" providerId="ADAL" clId="{E85E3FE7-4B30-4262-9BAB-ACDA22DA9D99}" dt="2021-10-27T14:46:04.413" v="1536" actId="21"/>
          <ac:picMkLst>
            <pc:docMk/>
            <pc:sldMk cId="457963727" sldId="313"/>
            <ac:picMk id="6" creationId="{20B7E60E-3D02-422F-A126-3AFAA1119B72}"/>
          </ac:picMkLst>
        </pc:picChg>
        <pc:picChg chg="mod">
          <ac:chgData name="Tom Sexton" userId="319ce579-9eda-486c-b1f1-9a2aa6e6ae1d" providerId="ADAL" clId="{E85E3FE7-4B30-4262-9BAB-ACDA22DA9D99}" dt="2021-10-27T14:45:57.954" v="1535" actId="14100"/>
          <ac:picMkLst>
            <pc:docMk/>
            <pc:sldMk cId="457963727" sldId="313"/>
            <ac:picMk id="7" creationId="{52797657-86C9-446A-A92C-3B0EA8AD4A5D}"/>
          </ac:picMkLst>
        </pc:picChg>
      </pc:sldChg>
      <pc:sldChg chg="modSp add mod ord">
        <pc:chgData name="Tom Sexton" userId="319ce579-9eda-486c-b1f1-9a2aa6e6ae1d" providerId="ADAL" clId="{E85E3FE7-4B30-4262-9BAB-ACDA22DA9D99}" dt="2021-10-27T14:54:00.436" v="1619"/>
        <pc:sldMkLst>
          <pc:docMk/>
          <pc:sldMk cId="1634334360" sldId="317"/>
        </pc:sldMkLst>
        <pc:spChg chg="mod">
          <ac:chgData name="Tom Sexton" userId="319ce579-9eda-486c-b1f1-9a2aa6e6ae1d" providerId="ADAL" clId="{E85E3FE7-4B30-4262-9BAB-ACDA22DA9D99}" dt="2021-10-27T13:35:11.872" v="956" actId="14100"/>
          <ac:spMkLst>
            <pc:docMk/>
            <pc:sldMk cId="1634334360" sldId="317"/>
            <ac:spMk id="2" creationId="{00000000-0000-0000-0000-000000000000}"/>
          </ac:spMkLst>
        </pc:spChg>
        <pc:spChg chg="mod">
          <ac:chgData name="Tom Sexton" userId="319ce579-9eda-486c-b1f1-9a2aa6e6ae1d" providerId="ADAL" clId="{E85E3FE7-4B30-4262-9BAB-ACDA22DA9D99}" dt="2021-10-27T14:50:33.567" v="1551" actId="20577"/>
          <ac:spMkLst>
            <pc:docMk/>
            <pc:sldMk cId="1634334360" sldId="317"/>
            <ac:spMk id="3" creationId="{00000000-0000-0000-0000-000000000000}"/>
          </ac:spMkLst>
        </pc:spChg>
      </pc:sldChg>
      <pc:sldChg chg="addSp mod">
        <pc:chgData name="Tom Sexton" userId="319ce579-9eda-486c-b1f1-9a2aa6e6ae1d" providerId="ADAL" clId="{E85E3FE7-4B30-4262-9BAB-ACDA22DA9D99}" dt="2021-10-26T19:27:12.956" v="174" actId="22"/>
        <pc:sldMkLst>
          <pc:docMk/>
          <pc:sldMk cId="1005869098" sldId="437"/>
        </pc:sldMkLst>
        <pc:spChg chg="add">
          <ac:chgData name="Tom Sexton" userId="319ce579-9eda-486c-b1f1-9a2aa6e6ae1d" providerId="ADAL" clId="{E85E3FE7-4B30-4262-9BAB-ACDA22DA9D99}" dt="2021-10-26T19:26:13.720" v="171" actId="22"/>
          <ac:spMkLst>
            <pc:docMk/>
            <pc:sldMk cId="1005869098" sldId="437"/>
            <ac:spMk id="7" creationId="{88751178-EDFE-444A-AD02-7A828ACA1D0B}"/>
          </ac:spMkLst>
        </pc:spChg>
        <pc:spChg chg="add">
          <ac:chgData name="Tom Sexton" userId="319ce579-9eda-486c-b1f1-9a2aa6e6ae1d" providerId="ADAL" clId="{E85E3FE7-4B30-4262-9BAB-ACDA22DA9D99}" dt="2021-10-26T19:26:38.248" v="172" actId="22"/>
          <ac:spMkLst>
            <pc:docMk/>
            <pc:sldMk cId="1005869098" sldId="437"/>
            <ac:spMk id="10" creationId="{40A9F866-7B74-47A2-9A4C-7414B4378EB8}"/>
          </ac:spMkLst>
        </pc:spChg>
        <pc:spChg chg="add">
          <ac:chgData name="Tom Sexton" userId="319ce579-9eda-486c-b1f1-9a2aa6e6ae1d" providerId="ADAL" clId="{E85E3FE7-4B30-4262-9BAB-ACDA22DA9D99}" dt="2021-10-26T19:26:50.871" v="173" actId="22"/>
          <ac:spMkLst>
            <pc:docMk/>
            <pc:sldMk cId="1005869098" sldId="437"/>
            <ac:spMk id="11" creationId="{4CFDD750-422D-45CC-BFCD-9F9851C32E6D}"/>
          </ac:spMkLst>
        </pc:spChg>
        <pc:spChg chg="add">
          <ac:chgData name="Tom Sexton" userId="319ce579-9eda-486c-b1f1-9a2aa6e6ae1d" providerId="ADAL" clId="{E85E3FE7-4B30-4262-9BAB-ACDA22DA9D99}" dt="2021-10-26T19:27:12.956" v="174" actId="22"/>
          <ac:spMkLst>
            <pc:docMk/>
            <pc:sldMk cId="1005869098" sldId="437"/>
            <ac:spMk id="13" creationId="{21E1DF0C-3666-4C9A-A47C-AC06AB55D72F}"/>
          </ac:spMkLst>
        </pc:spChg>
      </pc:sldChg>
      <pc:sldChg chg="modSp add mod ord">
        <pc:chgData name="Tom Sexton" userId="319ce579-9eda-486c-b1f1-9a2aa6e6ae1d" providerId="ADAL" clId="{E85E3FE7-4B30-4262-9BAB-ACDA22DA9D99}" dt="2021-10-27T12:42:41.746" v="376"/>
        <pc:sldMkLst>
          <pc:docMk/>
          <pc:sldMk cId="395159166" sldId="458"/>
        </pc:sldMkLst>
        <pc:spChg chg="mod">
          <ac:chgData name="Tom Sexton" userId="319ce579-9eda-486c-b1f1-9a2aa6e6ae1d" providerId="ADAL" clId="{E85E3FE7-4B30-4262-9BAB-ACDA22DA9D99}" dt="2021-10-26T18:43:38.677" v="104" actId="27636"/>
          <ac:spMkLst>
            <pc:docMk/>
            <pc:sldMk cId="395159166" sldId="458"/>
            <ac:spMk id="5" creationId="{092333DA-33BA-472A-8C40-D65B38D7DA5D}"/>
          </ac:spMkLst>
        </pc:spChg>
      </pc:sldChg>
      <pc:sldChg chg="modSp add mod ord">
        <pc:chgData name="Tom Sexton" userId="319ce579-9eda-486c-b1f1-9a2aa6e6ae1d" providerId="ADAL" clId="{E85E3FE7-4B30-4262-9BAB-ACDA22DA9D99}" dt="2021-10-27T12:42:48.166" v="378"/>
        <pc:sldMkLst>
          <pc:docMk/>
          <pc:sldMk cId="4181995459" sldId="459"/>
        </pc:sldMkLst>
        <pc:spChg chg="mod">
          <ac:chgData name="Tom Sexton" userId="319ce579-9eda-486c-b1f1-9a2aa6e6ae1d" providerId="ADAL" clId="{E85E3FE7-4B30-4262-9BAB-ACDA22DA9D99}" dt="2021-10-26T18:43:53.118" v="109" actId="27636"/>
          <ac:spMkLst>
            <pc:docMk/>
            <pc:sldMk cId="4181995459" sldId="459"/>
            <ac:spMk id="2" creationId="{00000000-0000-0000-0000-000000000000}"/>
          </ac:spMkLst>
        </pc:spChg>
      </pc:sldChg>
      <pc:sldChg chg="modSp del mod ord">
        <pc:chgData name="Tom Sexton" userId="319ce579-9eda-486c-b1f1-9a2aa6e6ae1d" providerId="ADAL" clId="{E85E3FE7-4B30-4262-9BAB-ACDA22DA9D99}" dt="2021-10-27T13:17:09.767" v="740" actId="255"/>
        <pc:sldMkLst>
          <pc:docMk/>
          <pc:sldMk cId="1025765016" sldId="462"/>
        </pc:sldMkLst>
        <pc:spChg chg="mod">
          <ac:chgData name="Tom Sexton" userId="319ce579-9eda-486c-b1f1-9a2aa6e6ae1d" providerId="ADAL" clId="{E85E3FE7-4B30-4262-9BAB-ACDA22DA9D99}" dt="2021-10-27T13:17:09.767" v="740" actId="255"/>
          <ac:spMkLst>
            <pc:docMk/>
            <pc:sldMk cId="1025765016" sldId="462"/>
            <ac:spMk id="23554" creationId="{00000000-0000-0000-0000-000000000000}"/>
          </ac:spMkLst>
        </pc:spChg>
        <pc:picChg chg="mod">
          <ac:chgData name="Tom Sexton" userId="319ce579-9eda-486c-b1f1-9a2aa6e6ae1d" providerId="ADAL" clId="{E85E3FE7-4B30-4262-9BAB-ACDA22DA9D99}" dt="2021-10-27T12:41:42.223" v="373" actId="1076"/>
          <ac:picMkLst>
            <pc:docMk/>
            <pc:sldMk cId="1025765016" sldId="462"/>
            <ac:picMk id="7" creationId="{4D2167FD-DB98-45A7-B0F6-3832ACE36479}"/>
          </ac:picMkLst>
        </pc:picChg>
      </pc:sldChg>
      <pc:sldChg chg="modSp mod ord">
        <pc:chgData name="Tom Sexton" userId="319ce579-9eda-486c-b1f1-9a2aa6e6ae1d" providerId="ADAL" clId="{E85E3FE7-4B30-4262-9BAB-ACDA22DA9D99}" dt="2021-10-27T14:59:13.956" v="1749" actId="6549"/>
        <pc:sldMkLst>
          <pc:docMk/>
          <pc:sldMk cId="2864368847" sldId="463"/>
        </pc:sldMkLst>
        <pc:spChg chg="mod">
          <ac:chgData name="Tom Sexton" userId="319ce579-9eda-486c-b1f1-9a2aa6e6ae1d" providerId="ADAL" clId="{E85E3FE7-4B30-4262-9BAB-ACDA22DA9D99}" dt="2021-10-27T14:59:13.956" v="1749" actId="6549"/>
          <ac:spMkLst>
            <pc:docMk/>
            <pc:sldMk cId="2864368847" sldId="463"/>
            <ac:spMk id="6" creationId="{00000000-0000-0000-0000-000000000000}"/>
          </ac:spMkLst>
        </pc:spChg>
      </pc:sldChg>
      <pc:sldChg chg="addSp delSp modSp mod ord">
        <pc:chgData name="Tom Sexton" userId="319ce579-9eda-486c-b1f1-9a2aa6e6ae1d" providerId="ADAL" clId="{E85E3FE7-4B30-4262-9BAB-ACDA22DA9D99}" dt="2021-10-27T12:37:56.103" v="276" actId="122"/>
        <pc:sldMkLst>
          <pc:docMk/>
          <pc:sldMk cId="1237458025" sldId="466"/>
        </pc:sldMkLst>
        <pc:spChg chg="mod">
          <ac:chgData name="Tom Sexton" userId="319ce579-9eda-486c-b1f1-9a2aa6e6ae1d" providerId="ADAL" clId="{E85E3FE7-4B30-4262-9BAB-ACDA22DA9D99}" dt="2021-10-27T12:37:56.103" v="276" actId="122"/>
          <ac:spMkLst>
            <pc:docMk/>
            <pc:sldMk cId="1237458025" sldId="466"/>
            <ac:spMk id="6" creationId="{00000000-0000-0000-0000-000000000000}"/>
          </ac:spMkLst>
        </pc:spChg>
        <pc:spChg chg="add del">
          <ac:chgData name="Tom Sexton" userId="319ce579-9eda-486c-b1f1-9a2aa6e6ae1d" providerId="ADAL" clId="{E85E3FE7-4B30-4262-9BAB-ACDA22DA9D99}" dt="2021-10-26T19:21:56.859" v="158" actId="22"/>
          <ac:spMkLst>
            <pc:docMk/>
            <pc:sldMk cId="1237458025" sldId="466"/>
            <ac:spMk id="7" creationId="{60D14346-10E5-414A-848F-CBED4590F0FA}"/>
          </ac:spMkLst>
        </pc:spChg>
        <pc:spChg chg="add del">
          <ac:chgData name="Tom Sexton" userId="319ce579-9eda-486c-b1f1-9a2aa6e6ae1d" providerId="ADAL" clId="{E85E3FE7-4B30-4262-9BAB-ACDA22DA9D99}" dt="2021-10-26T19:21:55.815" v="157" actId="22"/>
          <ac:spMkLst>
            <pc:docMk/>
            <pc:sldMk cId="1237458025" sldId="466"/>
            <ac:spMk id="10" creationId="{0200F4B3-A019-43E2-AD34-62A90699DF13}"/>
          </ac:spMkLst>
        </pc:spChg>
        <pc:picChg chg="del">
          <ac:chgData name="Tom Sexton" userId="319ce579-9eda-486c-b1f1-9a2aa6e6ae1d" providerId="ADAL" clId="{E85E3FE7-4B30-4262-9BAB-ACDA22DA9D99}" dt="2021-10-26T19:21:33.404" v="156"/>
          <ac:picMkLst>
            <pc:docMk/>
            <pc:sldMk cId="1237458025" sldId="466"/>
            <ac:picMk id="5" creationId="{7E866F09-F073-4CA4-AFCD-1C27A076F2B4}"/>
          </ac:picMkLst>
        </pc:picChg>
      </pc:sldChg>
      <pc:sldChg chg="modSp mod ord">
        <pc:chgData name="Tom Sexton" userId="319ce579-9eda-486c-b1f1-9a2aa6e6ae1d" providerId="ADAL" clId="{E85E3FE7-4B30-4262-9BAB-ACDA22DA9D99}" dt="2021-10-27T12:37:49.904" v="275" actId="122"/>
        <pc:sldMkLst>
          <pc:docMk/>
          <pc:sldMk cId="1648018708" sldId="467"/>
        </pc:sldMkLst>
        <pc:spChg chg="mod">
          <ac:chgData name="Tom Sexton" userId="319ce579-9eda-486c-b1f1-9a2aa6e6ae1d" providerId="ADAL" clId="{E85E3FE7-4B30-4262-9BAB-ACDA22DA9D99}" dt="2021-10-27T12:37:49.904" v="275" actId="122"/>
          <ac:spMkLst>
            <pc:docMk/>
            <pc:sldMk cId="1648018708" sldId="467"/>
            <ac:spMk id="6" creationId="{00000000-0000-0000-0000-000000000000}"/>
          </ac:spMkLst>
        </pc:spChg>
      </pc:sldChg>
      <pc:sldChg chg="addSp delSp modSp mod ord">
        <pc:chgData name="Tom Sexton" userId="319ce579-9eda-486c-b1f1-9a2aa6e6ae1d" providerId="ADAL" clId="{E85E3FE7-4B30-4262-9BAB-ACDA22DA9D99}" dt="2021-10-27T14:58:34.430" v="1748" actId="14100"/>
        <pc:sldMkLst>
          <pc:docMk/>
          <pc:sldMk cId="4169243434" sldId="468"/>
        </pc:sldMkLst>
        <pc:spChg chg="mod">
          <ac:chgData name="Tom Sexton" userId="319ce579-9eda-486c-b1f1-9a2aa6e6ae1d" providerId="ADAL" clId="{E85E3FE7-4B30-4262-9BAB-ACDA22DA9D99}" dt="2021-10-27T14:43:11.806" v="1526" actId="6549"/>
          <ac:spMkLst>
            <pc:docMk/>
            <pc:sldMk cId="4169243434" sldId="468"/>
            <ac:spMk id="3" creationId="{00000000-0000-0000-0000-000000000000}"/>
          </ac:spMkLst>
        </pc:spChg>
        <pc:spChg chg="mod">
          <ac:chgData name="Tom Sexton" userId="319ce579-9eda-486c-b1f1-9a2aa6e6ae1d" providerId="ADAL" clId="{E85E3FE7-4B30-4262-9BAB-ACDA22DA9D99}" dt="2021-10-27T13:30:45.006" v="913" actId="6549"/>
          <ac:spMkLst>
            <pc:docMk/>
            <pc:sldMk cId="4169243434" sldId="468"/>
            <ac:spMk id="5" creationId="{3B32BED9-0BF4-4C1D-BBF1-2514635D7A01}"/>
          </ac:spMkLst>
        </pc:spChg>
        <pc:spChg chg="mod">
          <ac:chgData name="Tom Sexton" userId="319ce579-9eda-486c-b1f1-9a2aa6e6ae1d" providerId="ADAL" clId="{E85E3FE7-4B30-4262-9BAB-ACDA22DA9D99}" dt="2021-10-27T14:58:34.430" v="1748" actId="14100"/>
          <ac:spMkLst>
            <pc:docMk/>
            <pc:sldMk cId="4169243434" sldId="468"/>
            <ac:spMk id="50178" creationId="{00000000-0000-0000-0000-000000000000}"/>
          </ac:spMkLst>
        </pc:spChg>
        <pc:picChg chg="del">
          <ac:chgData name="Tom Sexton" userId="319ce579-9eda-486c-b1f1-9a2aa6e6ae1d" providerId="ADAL" clId="{E85E3FE7-4B30-4262-9BAB-ACDA22DA9D99}" dt="2021-10-27T14:41:21.600" v="1506" actId="21"/>
          <ac:picMkLst>
            <pc:docMk/>
            <pc:sldMk cId="4169243434" sldId="468"/>
            <ac:picMk id="7" creationId="{5BA8E902-AE6F-4BA1-AF1F-D30EC20F47E6}"/>
          </ac:picMkLst>
        </pc:picChg>
        <pc:picChg chg="del mod">
          <ac:chgData name="Tom Sexton" userId="319ce579-9eda-486c-b1f1-9a2aa6e6ae1d" providerId="ADAL" clId="{E85E3FE7-4B30-4262-9BAB-ACDA22DA9D99}" dt="2021-10-27T14:45:44.499" v="1533" actId="21"/>
          <ac:picMkLst>
            <pc:docMk/>
            <pc:sldMk cId="4169243434" sldId="468"/>
            <ac:picMk id="8" creationId="{7A47CF0A-0293-4D71-B186-DADCC9C3F28F}"/>
          </ac:picMkLst>
        </pc:picChg>
        <pc:picChg chg="add mod">
          <ac:chgData name="Tom Sexton" userId="319ce579-9eda-486c-b1f1-9a2aa6e6ae1d" providerId="ADAL" clId="{E85E3FE7-4B30-4262-9BAB-ACDA22DA9D99}" dt="2021-10-27T14:45:40.553" v="1532" actId="14100"/>
          <ac:picMkLst>
            <pc:docMk/>
            <pc:sldMk cId="4169243434" sldId="468"/>
            <ac:picMk id="9" creationId="{D9654056-B889-4119-B8EA-E39455EBCA86}"/>
          </ac:picMkLst>
        </pc:picChg>
      </pc:sldChg>
      <pc:sldChg chg="modSp add del mod ord">
        <pc:chgData name="Tom Sexton" userId="319ce579-9eda-486c-b1f1-9a2aa6e6ae1d" providerId="ADAL" clId="{E85E3FE7-4B30-4262-9BAB-ACDA22DA9D99}" dt="2021-10-27T13:38:53.118" v="990" actId="2696"/>
        <pc:sldMkLst>
          <pc:docMk/>
          <pc:sldMk cId="64622242" sldId="469"/>
        </pc:sldMkLst>
        <pc:spChg chg="mod">
          <ac:chgData name="Tom Sexton" userId="319ce579-9eda-486c-b1f1-9a2aa6e6ae1d" providerId="ADAL" clId="{E85E3FE7-4B30-4262-9BAB-ACDA22DA9D99}" dt="2021-10-27T13:25:15.165" v="843" actId="113"/>
          <ac:spMkLst>
            <pc:docMk/>
            <pc:sldMk cId="64622242" sldId="469"/>
            <ac:spMk id="2" creationId="{00000000-0000-0000-0000-000000000000}"/>
          </ac:spMkLst>
        </pc:spChg>
        <pc:spChg chg="mod">
          <ac:chgData name="Tom Sexton" userId="319ce579-9eda-486c-b1f1-9a2aa6e6ae1d" providerId="ADAL" clId="{E85E3FE7-4B30-4262-9BAB-ACDA22DA9D99}" dt="2021-10-27T13:35:56.818" v="960" actId="113"/>
          <ac:spMkLst>
            <pc:docMk/>
            <pc:sldMk cId="64622242" sldId="469"/>
            <ac:spMk id="53250" creationId="{00000000-0000-0000-0000-000000000000}"/>
          </ac:spMkLst>
        </pc:spChg>
      </pc:sldChg>
      <pc:sldChg chg="delSp modSp add mod ord">
        <pc:chgData name="Tom Sexton" userId="319ce579-9eda-486c-b1f1-9a2aa6e6ae1d" providerId="ADAL" clId="{E85E3FE7-4B30-4262-9BAB-ACDA22DA9D99}" dt="2021-10-27T14:52:45.854" v="1617" actId="20577"/>
        <pc:sldMkLst>
          <pc:docMk/>
          <pc:sldMk cId="916029556" sldId="474"/>
        </pc:sldMkLst>
        <pc:spChg chg="mod">
          <ac:chgData name="Tom Sexton" userId="319ce579-9eda-486c-b1f1-9a2aa6e6ae1d" providerId="ADAL" clId="{E85E3FE7-4B30-4262-9BAB-ACDA22DA9D99}" dt="2021-10-26T18:40:52.057" v="99" actId="14100"/>
          <ac:spMkLst>
            <pc:docMk/>
            <pc:sldMk cId="916029556" sldId="474"/>
            <ac:spMk id="7" creationId="{902D1A34-ECCB-4543-9242-9E30C4CD76E4}"/>
          </ac:spMkLst>
        </pc:spChg>
        <pc:spChg chg="mod">
          <ac:chgData name="Tom Sexton" userId="319ce579-9eda-486c-b1f1-9a2aa6e6ae1d" providerId="ADAL" clId="{E85E3FE7-4B30-4262-9BAB-ACDA22DA9D99}" dt="2021-10-26T18:40:52.057" v="99" actId="14100"/>
          <ac:spMkLst>
            <pc:docMk/>
            <pc:sldMk cId="916029556" sldId="474"/>
            <ac:spMk id="9" creationId="{BB5645B2-B873-47B5-AA42-4533CD212657}"/>
          </ac:spMkLst>
        </pc:spChg>
        <pc:spChg chg="mod">
          <ac:chgData name="Tom Sexton" userId="319ce579-9eda-486c-b1f1-9a2aa6e6ae1d" providerId="ADAL" clId="{E85E3FE7-4B30-4262-9BAB-ACDA22DA9D99}" dt="2021-10-27T14:52:45.854" v="1617" actId="20577"/>
          <ac:spMkLst>
            <pc:docMk/>
            <pc:sldMk cId="916029556" sldId="474"/>
            <ac:spMk id="10" creationId="{6453A75A-86BB-443E-AA09-2807E49EBE28}"/>
          </ac:spMkLst>
        </pc:spChg>
        <pc:grpChg chg="mod">
          <ac:chgData name="Tom Sexton" userId="319ce579-9eda-486c-b1f1-9a2aa6e6ae1d" providerId="ADAL" clId="{E85E3FE7-4B30-4262-9BAB-ACDA22DA9D99}" dt="2021-10-26T18:40:52.057" v="99" actId="14100"/>
          <ac:grpSpMkLst>
            <pc:docMk/>
            <pc:sldMk cId="916029556" sldId="474"/>
            <ac:grpSpMk id="4" creationId="{B44EFD2C-8F3D-4A25-9124-05079C4CD964}"/>
          </ac:grpSpMkLst>
        </pc:grpChg>
        <pc:picChg chg="del">
          <ac:chgData name="Tom Sexton" userId="319ce579-9eda-486c-b1f1-9a2aa6e6ae1d" providerId="ADAL" clId="{E85E3FE7-4B30-4262-9BAB-ACDA22DA9D99}" dt="2021-10-26T18:38:54.055" v="70" actId="21"/>
          <ac:picMkLst>
            <pc:docMk/>
            <pc:sldMk cId="916029556" sldId="474"/>
            <ac:picMk id="3" creationId="{9B9FBF20-ECF8-4809-B186-CC0C13683D77}"/>
          </ac:picMkLst>
        </pc:picChg>
        <pc:picChg chg="mod">
          <ac:chgData name="Tom Sexton" userId="319ce579-9eda-486c-b1f1-9a2aa6e6ae1d" providerId="ADAL" clId="{E85E3FE7-4B30-4262-9BAB-ACDA22DA9D99}" dt="2021-10-26T18:40:52.057" v="99" actId="14100"/>
          <ac:picMkLst>
            <pc:docMk/>
            <pc:sldMk cId="916029556" sldId="474"/>
            <ac:picMk id="7170" creationId="{B5101CF5-53D6-4EBC-B186-0894CC909625}"/>
          </ac:picMkLst>
        </pc:picChg>
      </pc:sldChg>
      <pc:sldChg chg="modSp add del mod">
        <pc:chgData name="Tom Sexton" userId="319ce579-9eda-486c-b1f1-9a2aa6e6ae1d" providerId="ADAL" clId="{E85E3FE7-4B30-4262-9BAB-ACDA22DA9D99}" dt="2021-10-27T14:43:41.056" v="1529" actId="2696"/>
        <pc:sldMkLst>
          <pc:docMk/>
          <pc:sldMk cId="1954487311" sldId="476"/>
        </pc:sldMkLst>
        <pc:spChg chg="mod">
          <ac:chgData name="Tom Sexton" userId="319ce579-9eda-486c-b1f1-9a2aa6e6ae1d" providerId="ADAL" clId="{E85E3FE7-4B30-4262-9BAB-ACDA22DA9D99}" dt="2021-10-26T18:36:40.908" v="54" actId="27636"/>
          <ac:spMkLst>
            <pc:docMk/>
            <pc:sldMk cId="1954487311" sldId="476"/>
            <ac:spMk id="2" creationId="{6175932F-CA44-4381-8F1E-C903BA2AC1C1}"/>
          </ac:spMkLst>
        </pc:spChg>
      </pc:sldChg>
      <pc:sldChg chg="modSp new del mod">
        <pc:chgData name="Tom Sexton" userId="319ce579-9eda-486c-b1f1-9a2aa6e6ae1d" providerId="ADAL" clId="{E85E3FE7-4B30-4262-9BAB-ACDA22DA9D99}" dt="2021-10-26T18:54:57.807" v="153" actId="2696"/>
        <pc:sldMkLst>
          <pc:docMk/>
          <pc:sldMk cId="3572146962" sldId="477"/>
        </pc:sldMkLst>
        <pc:spChg chg="mod">
          <ac:chgData name="Tom Sexton" userId="319ce579-9eda-486c-b1f1-9a2aa6e6ae1d" providerId="ADAL" clId="{E85E3FE7-4B30-4262-9BAB-ACDA22DA9D99}" dt="2021-10-26T18:51:04.390" v="142"/>
          <ac:spMkLst>
            <pc:docMk/>
            <pc:sldMk cId="3572146962" sldId="477"/>
            <ac:spMk id="2" creationId="{E5BD5DA5-CAD5-413D-8EAE-4F0CD7FF6BFF}"/>
          </ac:spMkLst>
        </pc:spChg>
        <pc:spChg chg="mod">
          <ac:chgData name="Tom Sexton" userId="319ce579-9eda-486c-b1f1-9a2aa6e6ae1d" providerId="ADAL" clId="{E85E3FE7-4B30-4262-9BAB-ACDA22DA9D99}" dt="2021-10-26T18:50:52.153" v="141"/>
          <ac:spMkLst>
            <pc:docMk/>
            <pc:sldMk cId="3572146962" sldId="477"/>
            <ac:spMk id="3" creationId="{F3AB4B2E-8B6C-4B1C-B9CA-E91BBEF1774D}"/>
          </ac:spMkLst>
        </pc:spChg>
      </pc:sldChg>
      <pc:sldChg chg="addSp delSp modSp new del mod">
        <pc:chgData name="Tom Sexton" userId="319ce579-9eda-486c-b1f1-9a2aa6e6ae1d" providerId="ADAL" clId="{E85E3FE7-4B30-4262-9BAB-ACDA22DA9D99}" dt="2021-10-26T18:54:09.543" v="150" actId="47"/>
        <pc:sldMkLst>
          <pc:docMk/>
          <pc:sldMk cId="3816124587" sldId="478"/>
        </pc:sldMkLst>
        <pc:spChg chg="mod">
          <ac:chgData name="Tom Sexton" userId="319ce579-9eda-486c-b1f1-9a2aa6e6ae1d" providerId="ADAL" clId="{E85E3FE7-4B30-4262-9BAB-ACDA22DA9D99}" dt="2021-10-26T18:51:36.529" v="145"/>
          <ac:spMkLst>
            <pc:docMk/>
            <pc:sldMk cId="3816124587" sldId="478"/>
            <ac:spMk id="2" creationId="{E3D85741-BF8D-4678-AAE9-8F208634C0E4}"/>
          </ac:spMkLst>
        </pc:spChg>
        <pc:spChg chg="mod">
          <ac:chgData name="Tom Sexton" userId="319ce579-9eda-486c-b1f1-9a2aa6e6ae1d" providerId="ADAL" clId="{E85E3FE7-4B30-4262-9BAB-ACDA22DA9D99}" dt="2021-10-26T18:51:25.106" v="144"/>
          <ac:spMkLst>
            <pc:docMk/>
            <pc:sldMk cId="3816124587" sldId="478"/>
            <ac:spMk id="3" creationId="{59006012-0D9A-4992-BEEC-B35EF0D16551}"/>
          </ac:spMkLst>
        </pc:spChg>
        <pc:spChg chg="add del">
          <ac:chgData name="Tom Sexton" userId="319ce579-9eda-486c-b1f1-9a2aa6e6ae1d" providerId="ADAL" clId="{E85E3FE7-4B30-4262-9BAB-ACDA22DA9D99}" dt="2021-10-26T18:53:28.983" v="149" actId="22"/>
          <ac:spMkLst>
            <pc:docMk/>
            <pc:sldMk cId="3816124587" sldId="478"/>
            <ac:spMk id="5" creationId="{3F8365FD-E284-4E5C-BA5E-BF094B61C187}"/>
          </ac:spMkLst>
        </pc:spChg>
      </pc:sldChg>
      <pc:sldChg chg="addSp delSp modSp new del mod">
        <pc:chgData name="Tom Sexton" userId="319ce579-9eda-486c-b1f1-9a2aa6e6ae1d" providerId="ADAL" clId="{E85E3FE7-4B30-4262-9BAB-ACDA22DA9D99}" dt="2021-10-27T14:43:30.820" v="1527" actId="2696"/>
        <pc:sldMkLst>
          <pc:docMk/>
          <pc:sldMk cId="1216653067" sldId="479"/>
        </pc:sldMkLst>
        <pc:spChg chg="mod">
          <ac:chgData name="Tom Sexton" userId="319ce579-9eda-486c-b1f1-9a2aa6e6ae1d" providerId="ADAL" clId="{E85E3FE7-4B30-4262-9BAB-ACDA22DA9D99}" dt="2021-10-26T18:43:53.126" v="110" actId="27636"/>
          <ac:spMkLst>
            <pc:docMk/>
            <pc:sldMk cId="1216653067" sldId="479"/>
            <ac:spMk id="2" creationId="{F3AAFB99-A152-4504-81FB-0FC32301A043}"/>
          </ac:spMkLst>
        </pc:spChg>
        <pc:spChg chg="add del">
          <ac:chgData name="Tom Sexton" userId="319ce579-9eda-486c-b1f1-9a2aa6e6ae1d" providerId="ADAL" clId="{E85E3FE7-4B30-4262-9BAB-ACDA22DA9D99}" dt="2021-10-26T18:44:42.972" v="114"/>
          <ac:spMkLst>
            <pc:docMk/>
            <pc:sldMk cId="1216653067" sldId="479"/>
            <ac:spMk id="3" creationId="{C142AD09-A1EA-4E14-9380-22489FC0D201}"/>
          </ac:spMkLst>
        </pc:spChg>
        <pc:picChg chg="add del mod">
          <ac:chgData name="Tom Sexton" userId="319ce579-9eda-486c-b1f1-9a2aa6e6ae1d" providerId="ADAL" clId="{E85E3FE7-4B30-4262-9BAB-ACDA22DA9D99}" dt="2021-10-26T18:44:42.972" v="114"/>
          <ac:picMkLst>
            <pc:docMk/>
            <pc:sldMk cId="1216653067" sldId="479"/>
            <ac:picMk id="1026" creationId="{170FD9C8-08CC-4F27-AA0A-C844089833C9}"/>
          </ac:picMkLst>
        </pc:picChg>
      </pc:sldChg>
      <pc:sldChg chg="addSp delSp modSp new mod ord">
        <pc:chgData name="Tom Sexton" userId="319ce579-9eda-486c-b1f1-9a2aa6e6ae1d" providerId="ADAL" clId="{E85E3FE7-4B30-4262-9BAB-ACDA22DA9D99}" dt="2021-10-27T12:36:56.576" v="273" actId="14100"/>
        <pc:sldMkLst>
          <pc:docMk/>
          <pc:sldMk cId="770241826" sldId="480"/>
        </pc:sldMkLst>
        <pc:spChg chg="mod">
          <ac:chgData name="Tom Sexton" userId="319ce579-9eda-486c-b1f1-9a2aa6e6ae1d" providerId="ADAL" clId="{E85E3FE7-4B30-4262-9BAB-ACDA22DA9D99}" dt="2021-10-27T12:36:46.796" v="270" actId="20577"/>
          <ac:spMkLst>
            <pc:docMk/>
            <pc:sldMk cId="770241826" sldId="480"/>
            <ac:spMk id="2" creationId="{64C97400-530B-4EE9-8D21-FCA93229D7A5}"/>
          </ac:spMkLst>
        </pc:spChg>
        <pc:spChg chg="del">
          <ac:chgData name="Tom Sexton" userId="319ce579-9eda-486c-b1f1-9a2aa6e6ae1d" providerId="ADAL" clId="{E85E3FE7-4B30-4262-9BAB-ACDA22DA9D99}" dt="2021-10-26T19:22:19.981" v="160"/>
          <ac:spMkLst>
            <pc:docMk/>
            <pc:sldMk cId="770241826" sldId="480"/>
            <ac:spMk id="3" creationId="{B9083FAA-C200-4E30-ADE6-C157CBC5A703}"/>
          </ac:spMkLst>
        </pc:spChg>
        <pc:picChg chg="add mod">
          <ac:chgData name="Tom Sexton" userId="319ce579-9eda-486c-b1f1-9a2aa6e6ae1d" providerId="ADAL" clId="{E85E3FE7-4B30-4262-9BAB-ACDA22DA9D99}" dt="2021-10-27T12:36:16.808" v="228"/>
          <ac:picMkLst>
            <pc:docMk/>
            <pc:sldMk cId="770241826" sldId="480"/>
            <ac:picMk id="5" creationId="{A977EE89-5B69-436B-809F-5A7C6B7E2C9F}"/>
          </ac:picMkLst>
        </pc:picChg>
        <pc:picChg chg="add mod">
          <ac:chgData name="Tom Sexton" userId="319ce579-9eda-486c-b1f1-9a2aa6e6ae1d" providerId="ADAL" clId="{E85E3FE7-4B30-4262-9BAB-ACDA22DA9D99}" dt="2021-10-27T12:36:56.576" v="273" actId="14100"/>
          <ac:picMkLst>
            <pc:docMk/>
            <pc:sldMk cId="770241826" sldId="480"/>
            <ac:picMk id="4098" creationId="{C15A9F18-D471-4D0C-A76E-9D3908728DC8}"/>
          </ac:picMkLst>
        </pc:picChg>
      </pc:sldChg>
      <pc:sldChg chg="addSp modSp new del mod ord">
        <pc:chgData name="Tom Sexton" userId="319ce579-9eda-486c-b1f1-9a2aa6e6ae1d" providerId="ADAL" clId="{E85E3FE7-4B30-4262-9BAB-ACDA22DA9D99}" dt="2021-10-27T13:44:37.043" v="1010" actId="2696"/>
        <pc:sldMkLst>
          <pc:docMk/>
          <pc:sldMk cId="2828374867" sldId="481"/>
        </pc:sldMkLst>
        <pc:spChg chg="mod">
          <ac:chgData name="Tom Sexton" userId="319ce579-9eda-486c-b1f1-9a2aa6e6ae1d" providerId="ADAL" clId="{E85E3FE7-4B30-4262-9BAB-ACDA22DA9D99}" dt="2021-10-26T19:25:53.158" v="170"/>
          <ac:spMkLst>
            <pc:docMk/>
            <pc:sldMk cId="2828374867" sldId="481"/>
            <ac:spMk id="3" creationId="{B1BFB8A6-2FBC-40B3-8D8E-1CE39E86A440}"/>
          </ac:spMkLst>
        </pc:spChg>
        <pc:picChg chg="add">
          <ac:chgData name="Tom Sexton" userId="319ce579-9eda-486c-b1f1-9a2aa6e6ae1d" providerId="ADAL" clId="{E85E3FE7-4B30-4262-9BAB-ACDA22DA9D99}" dt="2021-10-27T13:36:22.091" v="961"/>
          <ac:picMkLst>
            <pc:docMk/>
            <pc:sldMk cId="2828374867" sldId="481"/>
            <ac:picMk id="4" creationId="{A622BD46-261F-4F13-9D76-E0D160AC4C0B}"/>
          </ac:picMkLst>
        </pc:picChg>
      </pc:sldChg>
      <pc:sldChg chg="addSp delSp modSp new mod ord">
        <pc:chgData name="Tom Sexton" userId="319ce579-9eda-486c-b1f1-9a2aa6e6ae1d" providerId="ADAL" clId="{E85E3FE7-4B30-4262-9BAB-ACDA22DA9D99}" dt="2021-10-27T13:51:22.597" v="1039" actId="255"/>
        <pc:sldMkLst>
          <pc:docMk/>
          <pc:sldMk cId="3852961031" sldId="482"/>
        </pc:sldMkLst>
        <pc:spChg chg="mod">
          <ac:chgData name="Tom Sexton" userId="319ce579-9eda-486c-b1f1-9a2aa6e6ae1d" providerId="ADAL" clId="{E85E3FE7-4B30-4262-9BAB-ACDA22DA9D99}" dt="2021-10-27T13:49:38.336" v="1026" actId="6549"/>
          <ac:spMkLst>
            <pc:docMk/>
            <pc:sldMk cId="3852961031" sldId="482"/>
            <ac:spMk id="2" creationId="{7378B7F9-F5D3-4EB8-AEAD-5663E88EA7D2}"/>
          </ac:spMkLst>
        </pc:spChg>
        <pc:spChg chg="mod">
          <ac:chgData name="Tom Sexton" userId="319ce579-9eda-486c-b1f1-9a2aa6e6ae1d" providerId="ADAL" clId="{E85E3FE7-4B30-4262-9BAB-ACDA22DA9D99}" dt="2021-10-26T19:28:41.497" v="182"/>
          <ac:spMkLst>
            <pc:docMk/>
            <pc:sldMk cId="3852961031" sldId="482"/>
            <ac:spMk id="3" creationId="{D648039F-60FD-47FB-8B77-E5020CF7C92E}"/>
          </ac:spMkLst>
        </pc:spChg>
        <pc:spChg chg="add mod">
          <ac:chgData name="Tom Sexton" userId="319ce579-9eda-486c-b1f1-9a2aa6e6ae1d" providerId="ADAL" clId="{E85E3FE7-4B30-4262-9BAB-ACDA22DA9D99}" dt="2021-10-27T13:51:22.597" v="1039" actId="255"/>
          <ac:spMkLst>
            <pc:docMk/>
            <pc:sldMk cId="3852961031" sldId="482"/>
            <ac:spMk id="5" creationId="{4581D334-860A-4CAF-B634-BBC64113523E}"/>
          </ac:spMkLst>
        </pc:spChg>
        <pc:spChg chg="add del">
          <ac:chgData name="Tom Sexton" userId="319ce579-9eda-486c-b1f1-9a2aa6e6ae1d" providerId="ADAL" clId="{E85E3FE7-4B30-4262-9BAB-ACDA22DA9D99}" dt="2021-10-27T12:27:05.371" v="202" actId="22"/>
          <ac:spMkLst>
            <pc:docMk/>
            <pc:sldMk cId="3852961031" sldId="482"/>
            <ac:spMk id="7" creationId="{7056571D-04E3-4961-B87A-7D50011ED968}"/>
          </ac:spMkLst>
        </pc:spChg>
        <pc:picChg chg="add mod">
          <ac:chgData name="Tom Sexton" userId="319ce579-9eda-486c-b1f1-9a2aa6e6ae1d" providerId="ADAL" clId="{E85E3FE7-4B30-4262-9BAB-ACDA22DA9D99}" dt="2021-10-27T13:49:12.288" v="1021"/>
          <ac:picMkLst>
            <pc:docMk/>
            <pc:sldMk cId="3852961031" sldId="482"/>
            <ac:picMk id="8" creationId="{BD3C2525-22D6-4FCB-98BE-6EF484B46048}"/>
          </ac:picMkLst>
        </pc:picChg>
      </pc:sldChg>
      <pc:sldChg chg="addSp delSp modSp new mod">
        <pc:chgData name="Tom Sexton" userId="319ce579-9eda-486c-b1f1-9a2aa6e6ae1d" providerId="ADAL" clId="{E85E3FE7-4B30-4262-9BAB-ACDA22DA9D99}" dt="2021-10-27T14:17:35.466" v="1068" actId="20577"/>
        <pc:sldMkLst>
          <pc:docMk/>
          <pc:sldMk cId="1049385112" sldId="483"/>
        </pc:sldMkLst>
        <pc:spChg chg="mod">
          <ac:chgData name="Tom Sexton" userId="319ce579-9eda-486c-b1f1-9a2aa6e6ae1d" providerId="ADAL" clId="{E85E3FE7-4B30-4262-9BAB-ACDA22DA9D99}" dt="2021-10-27T14:15:52.659" v="1040" actId="20577"/>
          <ac:spMkLst>
            <pc:docMk/>
            <pc:sldMk cId="1049385112" sldId="483"/>
            <ac:spMk id="2" creationId="{3F4FF7E7-8120-4FAD-8058-1EB59569050E}"/>
          </ac:spMkLst>
        </pc:spChg>
        <pc:spChg chg="mod">
          <ac:chgData name="Tom Sexton" userId="319ce579-9eda-486c-b1f1-9a2aa6e6ae1d" providerId="ADAL" clId="{E85E3FE7-4B30-4262-9BAB-ACDA22DA9D99}" dt="2021-10-27T14:17:35.466" v="1068" actId="20577"/>
          <ac:spMkLst>
            <pc:docMk/>
            <pc:sldMk cId="1049385112" sldId="483"/>
            <ac:spMk id="3" creationId="{C39F02B2-090E-4A3C-89B3-9EE1ADE8FDDB}"/>
          </ac:spMkLst>
        </pc:spChg>
        <pc:spChg chg="add del">
          <ac:chgData name="Tom Sexton" userId="319ce579-9eda-486c-b1f1-9a2aa6e6ae1d" providerId="ADAL" clId="{E85E3FE7-4B30-4262-9BAB-ACDA22DA9D99}" dt="2021-10-27T12:15:15.470" v="186" actId="22"/>
          <ac:spMkLst>
            <pc:docMk/>
            <pc:sldMk cId="1049385112" sldId="483"/>
            <ac:spMk id="5" creationId="{1D1909BE-D822-4473-BAFB-A838679897AD}"/>
          </ac:spMkLst>
        </pc:spChg>
        <pc:spChg chg="add del">
          <ac:chgData name="Tom Sexton" userId="319ce579-9eda-486c-b1f1-9a2aa6e6ae1d" providerId="ADAL" clId="{E85E3FE7-4B30-4262-9BAB-ACDA22DA9D99}" dt="2021-10-27T12:15:25.955" v="188" actId="22"/>
          <ac:spMkLst>
            <pc:docMk/>
            <pc:sldMk cId="1049385112" sldId="483"/>
            <ac:spMk id="7" creationId="{41D8A545-327B-41E3-85D8-E92F4ABAD672}"/>
          </ac:spMkLst>
        </pc:spChg>
        <pc:picChg chg="add mod">
          <ac:chgData name="Tom Sexton" userId="319ce579-9eda-486c-b1f1-9a2aa6e6ae1d" providerId="ADAL" clId="{E85E3FE7-4B30-4262-9BAB-ACDA22DA9D99}" dt="2021-10-27T13:49:16.368" v="1022"/>
          <ac:picMkLst>
            <pc:docMk/>
            <pc:sldMk cId="1049385112" sldId="483"/>
            <ac:picMk id="8" creationId="{3C2ABF8F-B7D1-4D88-8B8F-D7E9C2831D90}"/>
          </ac:picMkLst>
        </pc:picChg>
      </pc:sldChg>
      <pc:sldChg chg="addSp delSp modSp new mod">
        <pc:chgData name="Tom Sexton" userId="319ce579-9eda-486c-b1f1-9a2aa6e6ae1d" providerId="ADAL" clId="{E85E3FE7-4B30-4262-9BAB-ACDA22DA9D99}" dt="2021-10-27T14:47:02.238" v="1543" actId="6549"/>
        <pc:sldMkLst>
          <pc:docMk/>
          <pc:sldMk cId="1093681384" sldId="484"/>
        </pc:sldMkLst>
        <pc:spChg chg="mod">
          <ac:chgData name="Tom Sexton" userId="319ce579-9eda-486c-b1f1-9a2aa6e6ae1d" providerId="ADAL" clId="{E85E3FE7-4B30-4262-9BAB-ACDA22DA9D99}" dt="2021-10-27T14:34:25.728" v="1302" actId="27636"/>
          <ac:spMkLst>
            <pc:docMk/>
            <pc:sldMk cId="1093681384" sldId="484"/>
            <ac:spMk id="2" creationId="{718325F1-5C4C-46C3-931E-C0E8891C232D}"/>
          </ac:spMkLst>
        </pc:spChg>
        <pc:spChg chg="mod">
          <ac:chgData name="Tom Sexton" userId="319ce579-9eda-486c-b1f1-9a2aa6e6ae1d" providerId="ADAL" clId="{E85E3FE7-4B30-4262-9BAB-ACDA22DA9D99}" dt="2021-10-27T14:47:02.238" v="1543" actId="6549"/>
          <ac:spMkLst>
            <pc:docMk/>
            <pc:sldMk cId="1093681384" sldId="484"/>
            <ac:spMk id="3" creationId="{C7DFA7D2-6187-4A3A-912B-02B54C2DDE0F}"/>
          </ac:spMkLst>
        </pc:spChg>
        <pc:picChg chg="add del mod">
          <ac:chgData name="Tom Sexton" userId="319ce579-9eda-486c-b1f1-9a2aa6e6ae1d" providerId="ADAL" clId="{E85E3FE7-4B30-4262-9BAB-ACDA22DA9D99}" dt="2021-10-27T13:34:42.002" v="949"/>
          <ac:picMkLst>
            <pc:docMk/>
            <pc:sldMk cId="1093681384" sldId="484"/>
            <ac:picMk id="4" creationId="{87E87994-71E9-4AF3-9C28-E35FAA51C2CD}"/>
          </ac:picMkLst>
        </pc:picChg>
        <pc:picChg chg="add del mod">
          <ac:chgData name="Tom Sexton" userId="319ce579-9eda-486c-b1f1-9a2aa6e6ae1d" providerId="ADAL" clId="{E85E3FE7-4B30-4262-9BAB-ACDA22DA9D99}" dt="2021-10-27T13:35:09.451" v="955"/>
          <ac:picMkLst>
            <pc:docMk/>
            <pc:sldMk cId="1093681384" sldId="484"/>
            <ac:picMk id="5" creationId="{92991F1C-7303-4E2B-ADA8-C82D08CBE097}"/>
          </ac:picMkLst>
        </pc:picChg>
        <pc:picChg chg="add mod">
          <ac:chgData name="Tom Sexton" userId="319ce579-9eda-486c-b1f1-9a2aa6e6ae1d" providerId="ADAL" clId="{E85E3FE7-4B30-4262-9BAB-ACDA22DA9D99}" dt="2021-10-27T14:40:28.405" v="1495" actId="14100"/>
          <ac:picMkLst>
            <pc:docMk/>
            <pc:sldMk cId="1093681384" sldId="484"/>
            <ac:picMk id="6" creationId="{A04B3CB2-1568-4637-9782-7DF11215B110}"/>
          </ac:picMkLst>
        </pc:picChg>
        <pc:picChg chg="add mod">
          <ac:chgData name="Tom Sexton" userId="319ce579-9eda-486c-b1f1-9a2aa6e6ae1d" providerId="ADAL" clId="{E85E3FE7-4B30-4262-9BAB-ACDA22DA9D99}" dt="2021-10-27T14:34:11.423" v="1299"/>
          <ac:picMkLst>
            <pc:docMk/>
            <pc:sldMk cId="1093681384" sldId="484"/>
            <ac:picMk id="7" creationId="{4A7DF0A4-A285-47DA-9DB9-9B7E646EAADA}"/>
          </ac:picMkLst>
        </pc:picChg>
      </pc:sldChg>
      <pc:sldChg chg="addSp modSp new mod">
        <pc:chgData name="Tom Sexton" userId="319ce579-9eda-486c-b1f1-9a2aa6e6ae1d" providerId="ADAL" clId="{E85E3FE7-4B30-4262-9BAB-ACDA22DA9D99}" dt="2021-10-27T14:33:20.364" v="1294" actId="15"/>
        <pc:sldMkLst>
          <pc:docMk/>
          <pc:sldMk cId="1156072659" sldId="485"/>
        </pc:sldMkLst>
        <pc:spChg chg="mod">
          <ac:chgData name="Tom Sexton" userId="319ce579-9eda-486c-b1f1-9a2aa6e6ae1d" providerId="ADAL" clId="{E85E3FE7-4B30-4262-9BAB-ACDA22DA9D99}" dt="2021-10-27T12:28:39.647" v="213" actId="20577"/>
          <ac:spMkLst>
            <pc:docMk/>
            <pc:sldMk cId="1156072659" sldId="485"/>
            <ac:spMk id="2" creationId="{20A1D8A6-AC25-442A-AB09-F9C10201089E}"/>
          </ac:spMkLst>
        </pc:spChg>
        <pc:spChg chg="mod">
          <ac:chgData name="Tom Sexton" userId="319ce579-9eda-486c-b1f1-9a2aa6e6ae1d" providerId="ADAL" clId="{E85E3FE7-4B30-4262-9BAB-ACDA22DA9D99}" dt="2021-10-27T14:33:20.364" v="1294" actId="15"/>
          <ac:spMkLst>
            <pc:docMk/>
            <pc:sldMk cId="1156072659" sldId="485"/>
            <ac:spMk id="3" creationId="{07D24C64-F9DC-4895-B397-3A3E02E5CB6E}"/>
          </ac:spMkLst>
        </pc:spChg>
        <pc:picChg chg="add mod">
          <ac:chgData name="Tom Sexton" userId="319ce579-9eda-486c-b1f1-9a2aa6e6ae1d" providerId="ADAL" clId="{E85E3FE7-4B30-4262-9BAB-ACDA22DA9D99}" dt="2021-10-27T13:49:20.830" v="1023"/>
          <ac:picMkLst>
            <pc:docMk/>
            <pc:sldMk cId="1156072659" sldId="485"/>
            <ac:picMk id="4" creationId="{1DF113E7-9C1C-461E-8333-93B99C68E43D}"/>
          </ac:picMkLst>
        </pc:picChg>
      </pc:sldChg>
      <pc:sldChg chg="addSp modSp new mod ord setBg">
        <pc:chgData name="Tom Sexton" userId="319ce579-9eda-486c-b1f1-9a2aa6e6ae1d" providerId="ADAL" clId="{E85E3FE7-4B30-4262-9BAB-ACDA22DA9D99}" dt="2021-10-27T15:10:21.331" v="1897" actId="6549"/>
        <pc:sldMkLst>
          <pc:docMk/>
          <pc:sldMk cId="578102587" sldId="486"/>
        </pc:sldMkLst>
        <pc:spChg chg="mod">
          <ac:chgData name="Tom Sexton" userId="319ce579-9eda-486c-b1f1-9a2aa6e6ae1d" providerId="ADAL" clId="{E85E3FE7-4B30-4262-9BAB-ACDA22DA9D99}" dt="2021-10-27T13:16:41.934" v="737" actId="255"/>
          <ac:spMkLst>
            <pc:docMk/>
            <pc:sldMk cId="578102587" sldId="486"/>
            <ac:spMk id="2" creationId="{3F4CB841-CF59-49E6-85E2-5E8AD343BC51}"/>
          </ac:spMkLst>
        </pc:spChg>
        <pc:spChg chg="mod">
          <ac:chgData name="Tom Sexton" userId="319ce579-9eda-486c-b1f1-9a2aa6e6ae1d" providerId="ADAL" clId="{E85E3FE7-4B30-4262-9BAB-ACDA22DA9D99}" dt="2021-10-27T15:10:21.331" v="1897" actId="6549"/>
          <ac:spMkLst>
            <pc:docMk/>
            <pc:sldMk cId="578102587" sldId="486"/>
            <ac:spMk id="3" creationId="{1D7E52C8-562B-49FA-BE0D-ADF966B636E6}"/>
          </ac:spMkLst>
        </pc:spChg>
        <pc:picChg chg="add mod">
          <ac:chgData name="Tom Sexton" userId="319ce579-9eda-486c-b1f1-9a2aa6e6ae1d" providerId="ADAL" clId="{E85E3FE7-4B30-4262-9BAB-ACDA22DA9D99}" dt="2021-10-27T12:58:37.694" v="632" actId="26606"/>
          <ac:picMkLst>
            <pc:docMk/>
            <pc:sldMk cId="578102587" sldId="486"/>
            <ac:picMk id="4" creationId="{DB95F9FF-85D8-4C17-B09F-958055AE2688}"/>
          </ac:picMkLst>
        </pc:picChg>
      </pc:sldChg>
      <pc:sldChg chg="addSp delSp modSp add mod">
        <pc:chgData name="Tom Sexton" userId="319ce579-9eda-486c-b1f1-9a2aa6e6ae1d" providerId="ADAL" clId="{E85E3FE7-4B30-4262-9BAB-ACDA22DA9D99}" dt="2021-10-27T14:58:05.577" v="1745" actId="27636"/>
        <pc:sldMkLst>
          <pc:docMk/>
          <pc:sldMk cId="1676330445" sldId="487"/>
        </pc:sldMkLst>
        <pc:spChg chg="mod">
          <ac:chgData name="Tom Sexton" userId="319ce579-9eda-486c-b1f1-9a2aa6e6ae1d" providerId="ADAL" clId="{E85E3FE7-4B30-4262-9BAB-ACDA22DA9D99}" dt="2021-10-27T14:57:54.766" v="1741" actId="20577"/>
          <ac:spMkLst>
            <pc:docMk/>
            <pc:sldMk cId="1676330445" sldId="487"/>
            <ac:spMk id="2" creationId="{3F4CB841-CF59-49E6-85E2-5E8AD343BC51}"/>
          </ac:spMkLst>
        </pc:spChg>
        <pc:spChg chg="mod">
          <ac:chgData name="Tom Sexton" userId="319ce579-9eda-486c-b1f1-9a2aa6e6ae1d" providerId="ADAL" clId="{E85E3FE7-4B30-4262-9BAB-ACDA22DA9D99}" dt="2021-10-27T14:58:05.577" v="1745" actId="27636"/>
          <ac:spMkLst>
            <pc:docMk/>
            <pc:sldMk cId="1676330445" sldId="487"/>
            <ac:spMk id="3" creationId="{1D7E52C8-562B-49FA-BE0D-ADF966B636E6}"/>
          </ac:spMkLst>
        </pc:spChg>
        <pc:picChg chg="del">
          <ac:chgData name="Tom Sexton" userId="319ce579-9eda-486c-b1f1-9a2aa6e6ae1d" providerId="ADAL" clId="{E85E3FE7-4B30-4262-9BAB-ACDA22DA9D99}" dt="2021-10-27T13:39:16.155" v="993" actId="21"/>
          <ac:picMkLst>
            <pc:docMk/>
            <pc:sldMk cId="1676330445" sldId="487"/>
            <ac:picMk id="4" creationId="{DB95F9FF-85D8-4C17-B09F-958055AE2688}"/>
          </ac:picMkLst>
        </pc:picChg>
        <pc:picChg chg="add del mod">
          <ac:chgData name="Tom Sexton" userId="319ce579-9eda-486c-b1f1-9a2aa6e6ae1d" providerId="ADAL" clId="{E85E3FE7-4B30-4262-9BAB-ACDA22DA9D99}" dt="2021-10-27T13:37:08.243" v="964"/>
          <ac:picMkLst>
            <pc:docMk/>
            <pc:sldMk cId="1676330445" sldId="487"/>
            <ac:picMk id="5" creationId="{30833EA3-32A8-4581-AEEF-4BBD718D34CC}"/>
          </ac:picMkLst>
        </pc:picChg>
      </pc:sldChg>
      <pc:sldChg chg="add">
        <pc:chgData name="Tom Sexton" userId="319ce579-9eda-486c-b1f1-9a2aa6e6ae1d" providerId="ADAL" clId="{E85E3FE7-4B30-4262-9BAB-ACDA22DA9D99}" dt="2021-10-27T13:21:12.276" v="747"/>
        <pc:sldMkLst>
          <pc:docMk/>
          <pc:sldMk cId="429248124" sldId="4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95A16-880B-45FF-BF15-FCE1CB553218}"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99119-FFFE-4D23-9BB2-2FA44F7D90D7}" type="slidenum">
              <a:rPr lang="en-US" smtClean="0"/>
              <a:t>‹#›</a:t>
            </a:fld>
            <a:endParaRPr lang="en-US"/>
          </a:p>
        </p:txBody>
      </p:sp>
    </p:spTree>
    <p:extLst>
      <p:ext uri="{BB962C8B-B14F-4D97-AF65-F5344CB8AC3E}">
        <p14:creationId xmlns:p14="http://schemas.microsoft.com/office/powerpoint/2010/main" val="19778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ncordlakesunapeerailtrail.com/current-work-blog/page/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299119-FFFE-4D23-9BB2-2FA44F7D90D7}" type="slidenum">
              <a:rPr lang="en-US" smtClean="0"/>
              <a:t>1</a:t>
            </a:fld>
            <a:endParaRPr lang="en-US"/>
          </a:p>
        </p:txBody>
      </p:sp>
    </p:spTree>
    <p:extLst>
      <p:ext uri="{BB962C8B-B14F-4D97-AF65-F5344CB8AC3E}">
        <p14:creationId xmlns:p14="http://schemas.microsoft.com/office/powerpoint/2010/main" val="263741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result of the collaboration of the 20 and others since then.   Opportunities in NE and NH.  </a:t>
            </a:r>
          </a:p>
          <a:p>
            <a:r>
              <a:rPr lang="en-US" dirty="0"/>
              <a:t>Challenges in NE and NH – not regional funders – bully pulpits,.  Bring in potential funders.  Key people. They help make you make decisions. Some weak state programs some stronger.     Biz not a player. </a:t>
            </a:r>
          </a:p>
        </p:txBody>
      </p:sp>
      <p:sp>
        <p:nvSpPr>
          <p:cNvPr id="4" name="Slide Number Placeholder 3"/>
          <p:cNvSpPr>
            <a:spLocks noGrp="1"/>
          </p:cNvSpPr>
          <p:nvPr>
            <p:ph type="sldNum" sz="quarter" idx="5"/>
          </p:nvPr>
        </p:nvSpPr>
        <p:spPr/>
        <p:txBody>
          <a:bodyPr/>
          <a:lstStyle/>
          <a:p>
            <a:fld id="{D2299119-FFFE-4D23-9BB2-2FA44F7D90D7}" type="slidenum">
              <a:rPr lang="en-US" smtClean="0"/>
              <a:t>11</a:t>
            </a:fld>
            <a:endParaRPr lang="en-US"/>
          </a:p>
        </p:txBody>
      </p:sp>
    </p:spTree>
    <p:extLst>
      <p:ext uri="{BB962C8B-B14F-4D97-AF65-F5344CB8AC3E}">
        <p14:creationId xmlns:p14="http://schemas.microsoft.com/office/powerpoint/2010/main" val="18769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given all this, let’s see New Eng. first in a larger context of existing and other envisioned trails.  You and NH are part of a larger region of 2300 miles major spines – half done.  Detail legend – 5. </a:t>
            </a:r>
          </a:p>
          <a:p>
            <a:pPr marL="171450" indent="-171450">
              <a:buFont typeface="Arial" panose="020B0604020202020204" pitchFamily="34" charset="0"/>
              <a:buChar char="•"/>
            </a:pPr>
            <a:r>
              <a:rPr lang="en-US" dirty="0"/>
              <a:t>There are preformatted side styles that you can find under the “New Slide” dropdown menu. They are preformatted with text styles and positioning to offer consistent and clean layouts</a:t>
            </a:r>
          </a:p>
          <a:p>
            <a:pPr marL="171450" indent="-171450">
              <a:buFont typeface="Arial" panose="020B0604020202020204" pitchFamily="34" charset="0"/>
              <a:buChar char="•"/>
            </a:pPr>
            <a:r>
              <a:rPr lang="en-US" dirty="0"/>
              <a:t>Each slide has their own inverted color selection if needed </a:t>
            </a:r>
          </a:p>
          <a:p>
            <a:pPr marL="171450" indent="-171450">
              <a:buFont typeface="Arial" panose="020B0604020202020204" pitchFamily="34" charset="0"/>
              <a:buChar char="•"/>
            </a:pPr>
            <a:r>
              <a:rPr lang="en-US" dirty="0"/>
              <a:t>Instructions for formatting full-bleed image slides with the RTC frame are included in the notes section of the sample slides. </a:t>
            </a:r>
          </a:p>
          <a:p>
            <a:endParaRPr lang="en-US" dirty="0"/>
          </a:p>
        </p:txBody>
      </p:sp>
      <p:sp>
        <p:nvSpPr>
          <p:cNvPr id="4" name="Slide Number Placeholder 3"/>
          <p:cNvSpPr>
            <a:spLocks noGrp="1"/>
          </p:cNvSpPr>
          <p:nvPr>
            <p:ph type="sldNum" sz="quarter" idx="5"/>
          </p:nvPr>
        </p:nvSpPr>
        <p:spPr/>
        <p:txBody>
          <a:bodyPr/>
          <a:lstStyle/>
          <a:p>
            <a:fld id="{D2299119-FFFE-4D23-9BB2-2FA44F7D90D7}" type="slidenum">
              <a:rPr lang="en-US" smtClean="0"/>
              <a:t>12</a:t>
            </a:fld>
            <a:endParaRPr lang="en-US"/>
          </a:p>
        </p:txBody>
      </p:sp>
    </p:spTree>
    <p:extLst>
      <p:ext uri="{BB962C8B-B14F-4D97-AF65-F5344CB8AC3E}">
        <p14:creationId xmlns:p14="http://schemas.microsoft.com/office/powerpoint/2010/main" val="257332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Eric</a:t>
            </a:r>
          </a:p>
          <a:p>
            <a:endParaRPr lang="en-US" altLang="en-US" dirty="0"/>
          </a:p>
          <a:p>
            <a:r>
              <a:rPr lang="en-US" altLang="en-US" dirty="0"/>
              <a:t>Build upon the 20+ years of excellent work here in Bogota.</a:t>
            </a:r>
          </a:p>
          <a:p>
            <a:endParaRPr lang="en-US" altLang="en-US" dirty="0"/>
          </a:p>
          <a:p>
            <a:r>
              <a:rPr lang="en-US" altLang="en-US" dirty="0"/>
              <a:t>The pilot project will be a start but vision bringing it into the City to create the kind of connections that we know are transformative and even more impactful for everyone.</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D9B17-FA06-4216-AFE2-FEB62357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3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Char char="§"/>
            </a:pPr>
            <a:r>
              <a:rPr lang="en-US" sz="2300" dirty="0">
                <a:solidFill>
                  <a:srgbClr val="050503"/>
                </a:solidFill>
              </a:rPr>
              <a:t>The positive public association with trails can be an important opportunity for coalition building to achieve larger regional economic development goals. </a:t>
            </a:r>
          </a:p>
          <a:p>
            <a:pPr lvl="1"/>
            <a:r>
              <a:rPr lang="en-US" sz="2300" dirty="0">
                <a:solidFill>
                  <a:srgbClr val="050503"/>
                </a:solidFill>
              </a:rPr>
              <a:t>Example: Industrial Heartland Trails Coalition</a:t>
            </a:r>
          </a:p>
          <a:p>
            <a:pPr lvl="1"/>
            <a:endParaRPr lang="en-US" sz="2300" dirty="0">
              <a:solidFill>
                <a:srgbClr val="050503"/>
              </a:solidFill>
            </a:endParaRPr>
          </a:p>
          <a:p>
            <a:pPr>
              <a:buFont typeface="Wingdings" panose="05000000000000000000" pitchFamily="2" charset="2"/>
              <a:buChar char="§"/>
            </a:pPr>
            <a:r>
              <a:rPr lang="en-US" sz="2300" dirty="0">
                <a:solidFill>
                  <a:srgbClr val="050503"/>
                </a:solidFill>
              </a:rPr>
              <a:t>Better planning: planning trail networks and active transportation systems has the ability to pull multiple agencies such as economic development, health, planning and transportation together to create more holistic visions of sustainable regions. </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39447B-C8A2-4385-B52E-A8712D96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32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t>Average spending of $5–7 million along most multi-use trails. </a:t>
            </a:r>
          </a:p>
          <a:p>
            <a:pPr>
              <a:buFont typeface="Wingdings" panose="05000000000000000000" pitchFamily="2" charset="2"/>
              <a:buNone/>
            </a:pPr>
            <a:endParaRPr lang="en-US" sz="2300" dirty="0">
              <a:solidFill>
                <a:srgbClr val="050503"/>
              </a:solidFill>
            </a:endParaRPr>
          </a:p>
          <a:p>
            <a:pPr>
              <a:buFont typeface="Wingdings" panose="05000000000000000000" pitchFamily="2" charset="2"/>
              <a:buChar char="§"/>
            </a:pPr>
            <a:r>
              <a:rPr lang="en-US" sz="2300" dirty="0">
                <a:solidFill>
                  <a:srgbClr val="050503"/>
                </a:solidFill>
              </a:rPr>
              <a:t>The positive public association with trails can be an important opportunity for coalition building to achieve larger regional economic development goals. </a:t>
            </a:r>
          </a:p>
          <a:p>
            <a:pPr lvl="1"/>
            <a:r>
              <a:rPr lang="en-US" sz="2300" dirty="0">
                <a:solidFill>
                  <a:srgbClr val="050503"/>
                </a:solidFill>
              </a:rPr>
              <a:t>Example: Industrial Heartland Trails Coalition</a:t>
            </a:r>
          </a:p>
          <a:p>
            <a:pPr lvl="1"/>
            <a:endParaRPr lang="en-US" sz="2300" dirty="0">
              <a:solidFill>
                <a:srgbClr val="050503"/>
              </a:solidFill>
            </a:endParaRPr>
          </a:p>
          <a:p>
            <a:pPr>
              <a:buFont typeface="Wingdings" panose="05000000000000000000" pitchFamily="2" charset="2"/>
              <a:buChar char="§"/>
            </a:pPr>
            <a:r>
              <a:rPr lang="en-US" sz="2300" dirty="0">
                <a:solidFill>
                  <a:srgbClr val="050503"/>
                </a:solidFill>
              </a:rPr>
              <a:t>Better planning: planning trail networks and active transportation systems has the ability to pull multiple agencies such as economic development, health, planning and transportation together to create more holistic visions of sustainable regions. </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39447B-C8A2-4385-B52E-A8712D96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19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t>Average spending of $5–7 million along most multi-use trails. </a:t>
            </a:r>
          </a:p>
          <a:p>
            <a:pPr>
              <a:buFont typeface="Wingdings" panose="05000000000000000000" pitchFamily="2" charset="2"/>
              <a:buNone/>
            </a:pPr>
            <a:endParaRPr lang="en-US" sz="2300" dirty="0">
              <a:solidFill>
                <a:srgbClr val="050503"/>
              </a:solidFill>
            </a:endParaRPr>
          </a:p>
          <a:p>
            <a:pPr>
              <a:buFont typeface="Wingdings" panose="05000000000000000000" pitchFamily="2" charset="2"/>
              <a:buChar char="§"/>
            </a:pPr>
            <a:r>
              <a:rPr lang="en-US" sz="2300" dirty="0">
                <a:solidFill>
                  <a:srgbClr val="050503"/>
                </a:solidFill>
              </a:rPr>
              <a:t>The positive public association with trails can be an important opportunity for coalition building to achieve larger regional economic development goals. </a:t>
            </a:r>
          </a:p>
          <a:p>
            <a:pPr lvl="1"/>
            <a:r>
              <a:rPr lang="en-US" sz="2300" dirty="0">
                <a:solidFill>
                  <a:srgbClr val="050503"/>
                </a:solidFill>
              </a:rPr>
              <a:t>Example: Industrial Heartland Trails Coalition</a:t>
            </a:r>
          </a:p>
          <a:p>
            <a:pPr lvl="1"/>
            <a:endParaRPr lang="en-US" sz="2300" dirty="0">
              <a:solidFill>
                <a:srgbClr val="050503"/>
              </a:solidFill>
            </a:endParaRPr>
          </a:p>
          <a:p>
            <a:pPr>
              <a:buFont typeface="Wingdings" panose="05000000000000000000" pitchFamily="2" charset="2"/>
              <a:buChar char="§"/>
            </a:pPr>
            <a:r>
              <a:rPr lang="en-US" sz="2300" dirty="0">
                <a:solidFill>
                  <a:srgbClr val="050503"/>
                </a:solidFill>
              </a:rPr>
              <a:t>Better planning: planning trail networks and active transportation systems has the ability to pull multiple agencies such as economic development, health, planning and transportation together to create more holistic visions of sustainable regions. </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39447B-C8A2-4385-B52E-A8712D96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40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Char char="§"/>
            </a:pPr>
            <a:r>
              <a:rPr lang="en-US" sz="2300" dirty="0">
                <a:solidFill>
                  <a:srgbClr val="050503"/>
                </a:solidFill>
              </a:rPr>
              <a:t>The positive public association with trails can be an important opportunity for coalition building to achieve larger regional economic development goals. </a:t>
            </a:r>
          </a:p>
          <a:p>
            <a:pPr lvl="1"/>
            <a:r>
              <a:rPr lang="en-US" sz="2300" dirty="0">
                <a:solidFill>
                  <a:srgbClr val="050503"/>
                </a:solidFill>
              </a:rPr>
              <a:t>Example: Industrial Heartland Trails Coalition</a:t>
            </a:r>
          </a:p>
          <a:p>
            <a:pPr lvl="1"/>
            <a:endParaRPr lang="en-US" sz="2300" dirty="0">
              <a:solidFill>
                <a:srgbClr val="050503"/>
              </a:solidFill>
            </a:endParaRPr>
          </a:p>
          <a:p>
            <a:pPr>
              <a:buFont typeface="Wingdings" panose="05000000000000000000" pitchFamily="2" charset="2"/>
              <a:buChar char="§"/>
            </a:pPr>
            <a:r>
              <a:rPr lang="en-US" sz="2300" dirty="0">
                <a:solidFill>
                  <a:srgbClr val="050503"/>
                </a:solidFill>
              </a:rPr>
              <a:t>Better planning: planning trail networks and active transportation systems has the ability to pull multiple agencies such as economic development, health, planning and transportation together to create more holistic visions of sustainable regions. </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39447B-C8A2-4385-B52E-A8712D96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57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t>Average spending of $5–7 million along most multi-use trails. </a:t>
            </a:r>
          </a:p>
          <a:p>
            <a:pPr>
              <a:buFont typeface="Wingdings" panose="05000000000000000000" pitchFamily="2" charset="2"/>
              <a:buNone/>
            </a:pPr>
            <a:endParaRPr lang="en-US" sz="2300" dirty="0">
              <a:solidFill>
                <a:srgbClr val="050503"/>
              </a:solidFill>
            </a:endParaRPr>
          </a:p>
          <a:p>
            <a:pPr>
              <a:buFont typeface="Wingdings" panose="05000000000000000000" pitchFamily="2" charset="2"/>
              <a:buChar char="§"/>
            </a:pPr>
            <a:r>
              <a:rPr lang="en-US" sz="2300" dirty="0">
                <a:solidFill>
                  <a:srgbClr val="050503"/>
                </a:solidFill>
              </a:rPr>
              <a:t>The positive public association with trails can be an important opportunity for coalition building to achieve larger regional economic development goals. </a:t>
            </a:r>
          </a:p>
          <a:p>
            <a:pPr lvl="1"/>
            <a:r>
              <a:rPr lang="en-US" sz="2300" dirty="0">
                <a:solidFill>
                  <a:srgbClr val="050503"/>
                </a:solidFill>
              </a:rPr>
              <a:t>Example: Industrial Heartland Trails Coalition</a:t>
            </a:r>
          </a:p>
          <a:p>
            <a:pPr lvl="1"/>
            <a:endParaRPr lang="en-US" sz="2300" dirty="0">
              <a:solidFill>
                <a:srgbClr val="050503"/>
              </a:solidFill>
            </a:endParaRPr>
          </a:p>
          <a:p>
            <a:pPr>
              <a:buFont typeface="Wingdings" panose="05000000000000000000" pitchFamily="2" charset="2"/>
              <a:buChar char="§"/>
            </a:pPr>
            <a:r>
              <a:rPr lang="en-US" sz="2300" dirty="0">
                <a:solidFill>
                  <a:srgbClr val="050503"/>
                </a:solidFill>
              </a:rPr>
              <a:t>Better planning: planning trail networks and active transportation systems has the ability to pull multiple agencies such as economic development, health, planning and transportation together to create more holistic visions of sustainable regions. </a:t>
            </a:r>
          </a:p>
          <a:p>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39447B-C8A2-4385-B52E-A8712D96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6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Bridge the Urban, suburban and rural threshold, this is the ultimate goal.</a:t>
            </a:r>
          </a:p>
          <a:p>
            <a:endParaRPr lang="en-US" dirty="0"/>
          </a:p>
        </p:txBody>
      </p:sp>
      <p:sp>
        <p:nvSpPr>
          <p:cNvPr id="4" name="Slide Number Placeholder 3"/>
          <p:cNvSpPr>
            <a:spLocks noGrp="1"/>
          </p:cNvSpPr>
          <p:nvPr>
            <p:ph type="sldNum" sz="quarter" idx="5"/>
          </p:nvPr>
        </p:nvSpPr>
        <p:spPr/>
        <p:txBody>
          <a:bodyPr/>
          <a:lstStyle/>
          <a:p>
            <a:fld id="{7B77756F-058F-4172-89A0-94284A85AC43}" type="slidenum">
              <a:rPr lang="en-US" smtClean="0"/>
              <a:t>25</a:t>
            </a:fld>
            <a:endParaRPr lang="en-US"/>
          </a:p>
        </p:txBody>
      </p:sp>
    </p:spTree>
    <p:extLst>
      <p:ext uri="{BB962C8B-B14F-4D97-AF65-F5344CB8AC3E}">
        <p14:creationId xmlns:p14="http://schemas.microsoft.com/office/powerpoint/2010/main" val="2704590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state region, 30 years, like working in NH with the NH Rail-trails.    Next week 4 stops in NH and 9 total field meetings including MA and ME.  I’m not deep in each state., nor should RTC be since there are now so many trail builders (includes volunteers).   </a:t>
            </a:r>
          </a:p>
        </p:txBody>
      </p:sp>
      <p:sp>
        <p:nvSpPr>
          <p:cNvPr id="4" name="Slide Number Placeholder 3"/>
          <p:cNvSpPr>
            <a:spLocks noGrp="1"/>
          </p:cNvSpPr>
          <p:nvPr>
            <p:ph type="sldNum" sz="quarter" idx="5"/>
          </p:nvPr>
        </p:nvSpPr>
        <p:spPr/>
        <p:txBody>
          <a:bodyPr/>
          <a:lstStyle/>
          <a:p>
            <a:fld id="{D2299119-FFFE-4D23-9BB2-2FA44F7D90D7}" type="slidenum">
              <a:rPr lang="en-US" smtClean="0"/>
              <a:t>28</a:t>
            </a:fld>
            <a:endParaRPr lang="en-US"/>
          </a:p>
        </p:txBody>
      </p:sp>
    </p:spTree>
    <p:extLst>
      <p:ext uri="{BB962C8B-B14F-4D97-AF65-F5344CB8AC3E}">
        <p14:creationId xmlns:p14="http://schemas.microsoft.com/office/powerpoint/2010/main" val="331414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state region, 30 years, like working in NH with the NH Rail-trails.    Next week 4 stops in NH and 9 total field meetings including MA and ME.  I’m not deep in each state., nor should RTC be since there are now so many trail builders (includes volunteers).   </a:t>
            </a:r>
          </a:p>
        </p:txBody>
      </p:sp>
      <p:sp>
        <p:nvSpPr>
          <p:cNvPr id="4" name="Slide Number Placeholder 3"/>
          <p:cNvSpPr>
            <a:spLocks noGrp="1"/>
          </p:cNvSpPr>
          <p:nvPr>
            <p:ph type="sldNum" sz="quarter" idx="5"/>
          </p:nvPr>
        </p:nvSpPr>
        <p:spPr/>
        <p:txBody>
          <a:bodyPr/>
          <a:lstStyle/>
          <a:p>
            <a:fld id="{D2299119-FFFE-4D23-9BB2-2FA44F7D90D7}" type="slidenum">
              <a:rPr lang="en-US" smtClean="0"/>
              <a:t>2</a:t>
            </a:fld>
            <a:endParaRPr lang="en-US"/>
          </a:p>
        </p:txBody>
      </p:sp>
    </p:spTree>
    <p:extLst>
      <p:ext uri="{BB962C8B-B14F-4D97-AF65-F5344CB8AC3E}">
        <p14:creationId xmlns:p14="http://schemas.microsoft.com/office/powerpoint/2010/main" val="24038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With time, automobiles became ubiquitous, leading to the demise of the railroads and America’s second transportation revolution.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With the decline of the railroad, thousands of miles of rail corridor were no longer needed.  </a:t>
            </a:r>
          </a:p>
          <a:p>
            <a:pPr>
              <a:buFontTx/>
              <a:buChar char="-"/>
            </a:pPr>
            <a:endParaRPr lang="en-US" altLang="en-US" b="1"/>
          </a:p>
          <a:p>
            <a:pPr>
              <a:buFontTx/>
              <a:buChar char="-"/>
            </a:pPr>
            <a:r>
              <a:rPr lang="en-US" altLang="en-US" b="1"/>
              <a:t>1950 and 1960</a:t>
            </a:r>
            <a:r>
              <a:rPr lang="en-US" altLang="en-US"/>
              <a:t>:  railroads faced increasing competition from trucking companies.  ICC </a:t>
            </a:r>
            <a:r>
              <a:rPr lang="en-US" altLang="en-US" i="1"/>
              <a:t>regulations </a:t>
            </a:r>
            <a:r>
              <a:rPr lang="en-US" altLang="en-US"/>
              <a:t>made it difficult for the railroads to compete. </a:t>
            </a:r>
          </a:p>
          <a:p>
            <a:pPr>
              <a:buFontTx/>
              <a:buChar char="-"/>
            </a:pPr>
            <a:r>
              <a:rPr lang="en-US" altLang="en-US" b="1"/>
              <a:t>1970</a:t>
            </a:r>
            <a:r>
              <a:rPr lang="en-US" altLang="en-US"/>
              <a:t>: nearly a quarter of the nation’s 275,000 miles of railroad were being operated under bankruptcy</a:t>
            </a:r>
          </a:p>
          <a:p>
            <a:pPr>
              <a:buFontTx/>
              <a:buChar char="-"/>
            </a:pPr>
            <a:r>
              <a:rPr lang="en-US" altLang="en-US" b="1"/>
              <a:t>1980</a:t>
            </a:r>
            <a:r>
              <a:rPr lang="en-US" altLang="en-US"/>
              <a:t>: </a:t>
            </a:r>
            <a:r>
              <a:rPr lang="en-US" altLang="en-US" b="1"/>
              <a:t>Staggers Rail Act </a:t>
            </a:r>
            <a:r>
              <a:rPr lang="en-US" altLang="en-US"/>
              <a:t>passed</a:t>
            </a:r>
          </a:p>
          <a:p>
            <a:pPr lvl="1">
              <a:buFontTx/>
              <a:buChar char="-"/>
            </a:pPr>
            <a:r>
              <a:rPr lang="en-US" altLang="en-US"/>
              <a:t>Deregulated the railroads, made it much easier for railroads to abandon lines, allowing them to become much more competitive</a:t>
            </a:r>
          </a:p>
          <a:p>
            <a:pPr lvl="1">
              <a:buFontTx/>
              <a:buChar char="-"/>
            </a:pPr>
            <a:r>
              <a:rPr lang="en-US" altLang="en-US"/>
              <a:t>Triggered a mass wave of abandonments: 4,000 – 8,000 miles per year</a:t>
            </a:r>
            <a:endParaRPr lang="en-US" altLang="en-US" b="1"/>
          </a:p>
          <a:p>
            <a:pPr>
              <a:buFontTx/>
              <a:buChar char="-"/>
            </a:pPr>
            <a:r>
              <a:rPr lang="en-US" altLang="en-US" b="1"/>
              <a:t>1983</a:t>
            </a:r>
            <a:r>
              <a:rPr lang="en-US" altLang="en-US"/>
              <a:t> Congress realized valuable resource being lost.  Passed </a:t>
            </a:r>
            <a:r>
              <a:rPr lang="en-US" altLang="en-US" b="1"/>
              <a:t>National Trails System Act Amendments </a:t>
            </a:r>
            <a:r>
              <a:rPr lang="en-US" altLang="en-US"/>
              <a:t>which allowed federal government to regulate the disposition of soon-to-be abandoned railroad lines and established </a:t>
            </a:r>
            <a:r>
              <a:rPr lang="en-US" altLang="en-US" b="1"/>
              <a:t>“</a:t>
            </a:r>
            <a:r>
              <a:rPr lang="en-US" altLang="en-US" b="1" err="1"/>
              <a:t>railbanking</a:t>
            </a:r>
            <a:r>
              <a:rPr lang="en-US" altLang="en-US" b="1"/>
              <a:t>.”</a:t>
            </a:r>
          </a:p>
          <a:p>
            <a:endParaRPr lang="en-US"/>
          </a:p>
        </p:txBody>
      </p:sp>
      <p:sp>
        <p:nvSpPr>
          <p:cNvPr id="4" name="Slide Number Placeholder 3"/>
          <p:cNvSpPr>
            <a:spLocks noGrp="1"/>
          </p:cNvSpPr>
          <p:nvPr>
            <p:ph type="sldNum" sz="quarter" idx="10"/>
          </p:nvPr>
        </p:nvSpPr>
        <p:spPr/>
        <p:txBody>
          <a:bodyPr/>
          <a:lstStyle/>
          <a:p>
            <a:fld id="{F578539C-E338-491B-B381-1F45BE8C786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2988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With time, automobiles became ubiquitous, leading to the demise of the railroads and America’s second transportation revolution.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With the decline of the railroad, thousands of miles of rail corridor were no longer needed.  </a:t>
            </a:r>
          </a:p>
          <a:p>
            <a:pPr>
              <a:buFontTx/>
              <a:buChar char="-"/>
            </a:pPr>
            <a:endParaRPr lang="en-US" altLang="en-US" b="1"/>
          </a:p>
          <a:p>
            <a:pPr>
              <a:buFontTx/>
              <a:buChar char="-"/>
            </a:pPr>
            <a:r>
              <a:rPr lang="en-US" altLang="en-US" b="1"/>
              <a:t>1950 and 1960</a:t>
            </a:r>
            <a:r>
              <a:rPr lang="en-US" altLang="en-US"/>
              <a:t>:  railroads faced increasing competition from trucking companies.  ICC </a:t>
            </a:r>
            <a:r>
              <a:rPr lang="en-US" altLang="en-US" i="1"/>
              <a:t>regulations </a:t>
            </a:r>
            <a:r>
              <a:rPr lang="en-US" altLang="en-US"/>
              <a:t>made it difficult for the railroads to compete. </a:t>
            </a:r>
          </a:p>
          <a:p>
            <a:pPr>
              <a:buFontTx/>
              <a:buChar char="-"/>
            </a:pPr>
            <a:r>
              <a:rPr lang="en-US" altLang="en-US" b="1"/>
              <a:t>1970</a:t>
            </a:r>
            <a:r>
              <a:rPr lang="en-US" altLang="en-US"/>
              <a:t>: nearly a quarter of the nation’s 275,000 miles of railroad were being operated under bankruptcy</a:t>
            </a:r>
          </a:p>
          <a:p>
            <a:pPr>
              <a:buFontTx/>
              <a:buChar char="-"/>
            </a:pPr>
            <a:r>
              <a:rPr lang="en-US" altLang="en-US" b="1"/>
              <a:t>1980</a:t>
            </a:r>
            <a:r>
              <a:rPr lang="en-US" altLang="en-US"/>
              <a:t>: </a:t>
            </a:r>
            <a:r>
              <a:rPr lang="en-US" altLang="en-US" b="1"/>
              <a:t>Staggers Rail Act </a:t>
            </a:r>
            <a:r>
              <a:rPr lang="en-US" altLang="en-US"/>
              <a:t>passed</a:t>
            </a:r>
          </a:p>
          <a:p>
            <a:pPr lvl="1">
              <a:buFontTx/>
              <a:buChar char="-"/>
            </a:pPr>
            <a:r>
              <a:rPr lang="en-US" altLang="en-US"/>
              <a:t>Deregulated the railroads, made it much easier for railroads to abandon lines, allowing them to become much more competitive</a:t>
            </a:r>
          </a:p>
          <a:p>
            <a:pPr lvl="1">
              <a:buFontTx/>
              <a:buChar char="-"/>
            </a:pPr>
            <a:r>
              <a:rPr lang="en-US" altLang="en-US"/>
              <a:t>Triggered a mass wave of abandonments: 4,000 – 8,000 miles per year</a:t>
            </a:r>
            <a:endParaRPr lang="en-US" altLang="en-US" b="1"/>
          </a:p>
          <a:p>
            <a:pPr>
              <a:buFontTx/>
              <a:buChar char="-"/>
            </a:pPr>
            <a:r>
              <a:rPr lang="en-US" altLang="en-US" b="1"/>
              <a:t>1983</a:t>
            </a:r>
            <a:r>
              <a:rPr lang="en-US" altLang="en-US"/>
              <a:t> Congress realized valuable resource being lost.  Passed </a:t>
            </a:r>
            <a:r>
              <a:rPr lang="en-US" altLang="en-US" b="1"/>
              <a:t>National Trails System Act Amendments </a:t>
            </a:r>
            <a:r>
              <a:rPr lang="en-US" altLang="en-US"/>
              <a:t>which allowed federal government to regulate the disposition of soon-to-be abandoned railroad lines and established </a:t>
            </a:r>
            <a:r>
              <a:rPr lang="en-US" altLang="en-US" b="1"/>
              <a:t>“</a:t>
            </a:r>
            <a:r>
              <a:rPr lang="en-US" altLang="en-US" b="1" err="1"/>
              <a:t>railbanking</a:t>
            </a:r>
            <a:r>
              <a:rPr lang="en-US" altLang="en-US" b="1"/>
              <a:t>.”</a:t>
            </a:r>
          </a:p>
          <a:p>
            <a:endParaRPr lang="en-US"/>
          </a:p>
        </p:txBody>
      </p:sp>
      <p:sp>
        <p:nvSpPr>
          <p:cNvPr id="4" name="Slide Number Placeholder 3"/>
          <p:cNvSpPr>
            <a:spLocks noGrp="1"/>
          </p:cNvSpPr>
          <p:nvPr>
            <p:ph type="sldNum" sz="quarter" idx="10"/>
          </p:nvPr>
        </p:nvSpPr>
        <p:spPr/>
        <p:txBody>
          <a:bodyPr/>
          <a:lstStyle/>
          <a:p>
            <a:fld id="{F578539C-E338-491B-B381-1F45BE8C786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3467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Warner Rail Trail section at Bagley Field.</a:t>
            </a:r>
          </a:p>
          <a:p>
            <a:r>
              <a:rPr lang="en-US" dirty="0">
                <a:hlinkClick r:id="rId3"/>
              </a:rPr>
              <a:t>https://concordlakesunapeerailtrail.com/current-work-blog/page/4/</a:t>
            </a:r>
            <a:endParaRPr lang="en-US" dirty="0"/>
          </a:p>
        </p:txBody>
      </p:sp>
      <p:sp>
        <p:nvSpPr>
          <p:cNvPr id="4" name="Slide Number Placeholder 3"/>
          <p:cNvSpPr>
            <a:spLocks noGrp="1"/>
          </p:cNvSpPr>
          <p:nvPr>
            <p:ph type="sldNum" sz="quarter" idx="10"/>
          </p:nvPr>
        </p:nvSpPr>
        <p:spPr/>
        <p:txBody>
          <a:bodyPr/>
          <a:lstStyle/>
          <a:p>
            <a:fld id="{C94F9741-E6A5-466A-8AD7-A64F03739953}" type="slidenum">
              <a:rPr lang="en-US" smtClean="0"/>
              <a:t>5</a:t>
            </a:fld>
            <a:endParaRPr lang="en-US"/>
          </a:p>
        </p:txBody>
      </p:sp>
    </p:spTree>
    <p:extLst>
      <p:ext uri="{BB962C8B-B14F-4D97-AF65-F5344CB8AC3E}">
        <p14:creationId xmlns:p14="http://schemas.microsoft.com/office/powerpoint/2010/main" val="203502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4-5 years I hold a policy and trail Devo meeting with leaders from the Northeast.  I asked for a regional system map.     This is what we looked at 2 years ago when 20 of us got together at Cardigan Mt. - 2 Trail leaders from each state and 6 RTC staff.       We’ve met a total of 4 times to fine tune and also agree on a detailed scope of work. </a:t>
            </a:r>
          </a:p>
        </p:txBody>
      </p:sp>
      <p:sp>
        <p:nvSpPr>
          <p:cNvPr id="4" name="Slide Number Placeholder 3"/>
          <p:cNvSpPr>
            <a:spLocks noGrp="1"/>
          </p:cNvSpPr>
          <p:nvPr>
            <p:ph type="sldNum" sz="quarter" idx="5"/>
          </p:nvPr>
        </p:nvSpPr>
        <p:spPr/>
        <p:txBody>
          <a:bodyPr/>
          <a:lstStyle/>
          <a:p>
            <a:fld id="{D2299119-FFFE-4D23-9BB2-2FA44F7D90D7}" type="slidenum">
              <a:rPr lang="en-US" smtClean="0"/>
              <a:t>6</a:t>
            </a:fld>
            <a:endParaRPr lang="en-US"/>
          </a:p>
        </p:txBody>
      </p:sp>
    </p:spTree>
    <p:extLst>
      <p:ext uri="{BB962C8B-B14F-4D97-AF65-F5344CB8AC3E}">
        <p14:creationId xmlns:p14="http://schemas.microsoft.com/office/powerpoint/2010/main" val="138739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ltLang="en-US" dirty="0"/>
              <a:t>Emphasize</a:t>
            </a:r>
            <a:r>
              <a:rPr lang="en-US" altLang="en-US" baseline="0" dirty="0"/>
              <a:t> RTC’s goal of corridor preservation (not “taking the railroads away”)</a:t>
            </a:r>
            <a:endParaRPr lang="en-US" altLang="en-US" dirty="0"/>
          </a:p>
          <a:p>
            <a:endParaRPr lang="en-US" dirty="0"/>
          </a:p>
        </p:txBody>
      </p:sp>
      <p:sp>
        <p:nvSpPr>
          <p:cNvPr id="4" name="Slide Number Placeholder 3"/>
          <p:cNvSpPr>
            <a:spLocks noGrp="1"/>
          </p:cNvSpPr>
          <p:nvPr>
            <p:ph type="sldNum" sz="quarter" idx="10"/>
          </p:nvPr>
        </p:nvSpPr>
        <p:spPr/>
        <p:txBody>
          <a:bodyPr/>
          <a:lstStyle/>
          <a:p>
            <a:fld id="{CF8CFD27-B481-A144-92ED-3F394ADB4BA3}"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64069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assistance (robust website) , TrailLink and policy work at fed level (some state capitols) to streamline programs, but mostly get funding. 48 people    </a:t>
            </a:r>
          </a:p>
        </p:txBody>
      </p:sp>
      <p:sp>
        <p:nvSpPr>
          <p:cNvPr id="4" name="Slide Number Placeholder 3"/>
          <p:cNvSpPr>
            <a:spLocks noGrp="1"/>
          </p:cNvSpPr>
          <p:nvPr>
            <p:ph type="sldNum" sz="quarter" idx="5"/>
          </p:nvPr>
        </p:nvSpPr>
        <p:spPr/>
        <p:txBody>
          <a:bodyPr/>
          <a:lstStyle/>
          <a:p>
            <a:fld id="{D2299119-FFFE-4D23-9BB2-2FA44F7D90D7}" type="slidenum">
              <a:rPr lang="en-US" smtClean="0"/>
              <a:t>8</a:t>
            </a:fld>
            <a:endParaRPr lang="en-US"/>
          </a:p>
        </p:txBody>
      </p:sp>
    </p:spTree>
    <p:extLst>
      <p:ext uri="{BB962C8B-B14F-4D97-AF65-F5344CB8AC3E}">
        <p14:creationId xmlns:p14="http://schemas.microsoft.com/office/powerpoint/2010/main" val="322472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299119-FFFE-4D23-9BB2-2FA44F7D90D7}" type="slidenum">
              <a:rPr lang="en-US" smtClean="0"/>
              <a:t>10</a:t>
            </a:fld>
            <a:endParaRPr lang="en-US"/>
          </a:p>
        </p:txBody>
      </p:sp>
    </p:spTree>
    <p:extLst>
      <p:ext uri="{BB962C8B-B14F-4D97-AF65-F5344CB8AC3E}">
        <p14:creationId xmlns:p14="http://schemas.microsoft.com/office/powerpoint/2010/main" val="2597305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verse Titl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6C47575-7C39-485C-9F20-EEDBD1AFE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E784F3-2DFF-4EB0-9A8C-2C917BE3529E}"/>
              </a:ext>
            </a:extLst>
          </p:cNvPr>
          <p:cNvSpPr>
            <a:spLocks noGrp="1"/>
          </p:cNvSpPr>
          <p:nvPr>
            <p:ph type="ctrTitle" hasCustomPrompt="1"/>
          </p:nvPr>
        </p:nvSpPr>
        <p:spPr>
          <a:xfrm>
            <a:off x="1524000" y="1122363"/>
            <a:ext cx="9144000" cy="2387600"/>
          </a:xfrm>
        </p:spPr>
        <p:txBody>
          <a:bodyPr vert="horz" lIns="91440" tIns="45720" rIns="91440" bIns="45720" rtlCol="0" anchor="ctr">
            <a:normAutofit/>
          </a:bodyPr>
          <a:lstStyle>
            <a:lvl1pPr algn="ctr">
              <a:defRPr lang="en-US" sz="6000" b="1" i="0" dirty="0">
                <a:solidFill>
                  <a:schemeClr val="tx1"/>
                </a:solidFill>
                <a:latin typeface="Franklin Gothic Heavy" panose="020B0603020102020204" pitchFamily="34" charset="0"/>
                <a:cs typeface="Futura" panose="020B0602020204020303" pitchFamily="34" charset="-79"/>
              </a:defRPr>
            </a:lvl1pPr>
          </a:lstStyle>
          <a:p>
            <a:pPr lvl="0" algn="ctr"/>
            <a:r>
              <a:rPr lang="en-US" dirty="0"/>
              <a:t>PRIMARY TITLE STYLE</a:t>
            </a:r>
          </a:p>
        </p:txBody>
      </p:sp>
      <p:sp>
        <p:nvSpPr>
          <p:cNvPr id="3" name="Subtitle 2">
            <a:extLst>
              <a:ext uri="{FF2B5EF4-FFF2-40B4-BE49-F238E27FC236}">
                <a16:creationId xmlns:a16="http://schemas.microsoft.com/office/drawing/2014/main" id="{B84C68FF-D9B5-4091-B0D7-A25B935A4A57}"/>
              </a:ext>
            </a:extLst>
          </p:cNvPr>
          <p:cNvSpPr>
            <a:spLocks noGrp="1"/>
          </p:cNvSpPr>
          <p:nvPr>
            <p:ph type="subTitle" idx="1" hasCustomPrompt="1"/>
          </p:nvPr>
        </p:nvSpPr>
        <p:spPr>
          <a:xfrm>
            <a:off x="1524000" y="3602038"/>
            <a:ext cx="9144000" cy="1655762"/>
          </a:xfrm>
        </p:spPr>
        <p:txBody>
          <a:bodyPr/>
          <a:lstStyle>
            <a:lvl1pPr marL="0" indent="0" algn="ctr">
              <a:buNone/>
              <a:defRPr sz="2400" b="0" i="0">
                <a:solidFill>
                  <a:schemeClr val="tx1"/>
                </a:solidFill>
                <a:latin typeface="Franklin Gothic Medium" panose="020B0603020102020204" pitchFamily="34" charset="0"/>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if You Need One. </a:t>
            </a:r>
          </a:p>
        </p:txBody>
      </p:sp>
      <p:sp>
        <p:nvSpPr>
          <p:cNvPr id="8" name="TextBox 7">
            <a:extLst>
              <a:ext uri="{FF2B5EF4-FFF2-40B4-BE49-F238E27FC236}">
                <a16:creationId xmlns:a16="http://schemas.microsoft.com/office/drawing/2014/main" id="{A9E74E8C-E295-4414-9FD7-78CE5486D92F}"/>
              </a:ext>
            </a:extLst>
          </p:cNvPr>
          <p:cNvSpPr txBox="1"/>
          <p:nvPr userDrawn="1"/>
        </p:nvSpPr>
        <p:spPr>
          <a:xfrm>
            <a:off x="2994804" y="6304302"/>
            <a:ext cx="6202392" cy="369332"/>
          </a:xfrm>
          <a:prstGeom prst="rect">
            <a:avLst/>
          </a:prstGeom>
          <a:noFill/>
        </p:spPr>
        <p:txBody>
          <a:bodyPr wrap="square" rtlCol="0">
            <a:spAutoFit/>
          </a:bodyPr>
          <a:lstStyle/>
          <a:p>
            <a:pPr algn="ctr"/>
            <a:r>
              <a:rPr lang="en-US" b="0" dirty="0">
                <a:solidFill>
                  <a:srgbClr val="5D9943"/>
                </a:solidFill>
                <a:latin typeface="Franklin Gothic Heavy" panose="020B0903020102020204" pitchFamily="34" charset="0"/>
              </a:rPr>
              <a:t>Railstotrails.org</a:t>
            </a:r>
          </a:p>
        </p:txBody>
      </p:sp>
    </p:spTree>
    <p:extLst>
      <p:ext uri="{BB962C8B-B14F-4D97-AF65-F5344CB8AC3E}">
        <p14:creationId xmlns:p14="http://schemas.microsoft.com/office/powerpoint/2010/main" val="54377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Inverse Titl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84F3-2DFF-4EB0-9A8C-2C917BE3529E}"/>
              </a:ext>
            </a:extLst>
          </p:cNvPr>
          <p:cNvSpPr>
            <a:spLocks noGrp="1"/>
          </p:cNvSpPr>
          <p:nvPr>
            <p:ph type="ctrTitle" hasCustomPrompt="1"/>
          </p:nvPr>
        </p:nvSpPr>
        <p:spPr>
          <a:xfrm>
            <a:off x="1524000" y="1122363"/>
            <a:ext cx="9144000" cy="2387600"/>
          </a:xfrm>
        </p:spPr>
        <p:txBody>
          <a:bodyPr vert="horz" lIns="91440" tIns="45720" rIns="91440" bIns="45720" rtlCol="0" anchor="b">
            <a:normAutofit/>
          </a:bodyPr>
          <a:lstStyle>
            <a:lvl1pPr algn="ctr">
              <a:defRPr lang="en-US" sz="6000" b="1" i="0" dirty="0">
                <a:solidFill>
                  <a:schemeClr val="bg1"/>
                </a:solidFill>
                <a:latin typeface="Franklin Gothic Heavy" panose="020B0603020102020204" pitchFamily="34" charset="0"/>
                <a:cs typeface="Futura" panose="020B0602020204020303" pitchFamily="34" charset="-79"/>
              </a:defRPr>
            </a:lvl1pPr>
          </a:lstStyle>
          <a:p>
            <a:pPr lvl="0" algn="ctr"/>
            <a:r>
              <a:rPr lang="en-US" dirty="0"/>
              <a:t>INVERSE TITLE STYLE</a:t>
            </a:r>
          </a:p>
        </p:txBody>
      </p:sp>
      <p:sp>
        <p:nvSpPr>
          <p:cNvPr id="3" name="Subtitle 2">
            <a:extLst>
              <a:ext uri="{FF2B5EF4-FFF2-40B4-BE49-F238E27FC236}">
                <a16:creationId xmlns:a16="http://schemas.microsoft.com/office/drawing/2014/main" id="{B84C68FF-D9B5-4091-B0D7-A25B935A4A57}"/>
              </a:ext>
            </a:extLst>
          </p:cNvPr>
          <p:cNvSpPr>
            <a:spLocks noGrp="1"/>
          </p:cNvSpPr>
          <p:nvPr>
            <p:ph type="subTitle" idx="1" hasCustomPrompt="1"/>
          </p:nvPr>
        </p:nvSpPr>
        <p:spPr>
          <a:xfrm>
            <a:off x="1524000" y="3602038"/>
            <a:ext cx="9144000" cy="1655762"/>
          </a:xfrm>
        </p:spPr>
        <p:txBody>
          <a:bodyPr/>
          <a:lstStyle>
            <a:lvl1pPr marL="0" indent="0" algn="ctr">
              <a:buNone/>
              <a:defRPr sz="2400" b="0" i="0">
                <a:solidFill>
                  <a:schemeClr val="bg1"/>
                </a:solidFill>
                <a:latin typeface="Franklin Gothic Medium" panose="020B0603020102020204" pitchFamily="34" charset="0"/>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if You Need One. </a:t>
            </a:r>
          </a:p>
        </p:txBody>
      </p:sp>
      <p:sp>
        <p:nvSpPr>
          <p:cNvPr id="4" name="TextBox 3">
            <a:extLst>
              <a:ext uri="{FF2B5EF4-FFF2-40B4-BE49-F238E27FC236}">
                <a16:creationId xmlns:a16="http://schemas.microsoft.com/office/drawing/2014/main" id="{F477AC1D-CDDA-48C6-A934-FB1A0D655FF7}"/>
              </a:ext>
            </a:extLst>
          </p:cNvPr>
          <p:cNvSpPr txBox="1"/>
          <p:nvPr userDrawn="1"/>
        </p:nvSpPr>
        <p:spPr>
          <a:xfrm>
            <a:off x="2994804" y="6304302"/>
            <a:ext cx="6202392" cy="369332"/>
          </a:xfrm>
          <a:prstGeom prst="rect">
            <a:avLst/>
          </a:prstGeom>
          <a:noFill/>
        </p:spPr>
        <p:txBody>
          <a:bodyPr wrap="square" rtlCol="0">
            <a:spAutoFit/>
          </a:bodyPr>
          <a:lstStyle/>
          <a:p>
            <a:pPr algn="ctr"/>
            <a:r>
              <a:rPr lang="en-US" b="0" dirty="0">
                <a:solidFill>
                  <a:schemeClr val="bg1"/>
                </a:solidFill>
                <a:latin typeface="Franklin Gothic Heavy" panose="020B0903020102020204" pitchFamily="34" charset="0"/>
              </a:rPr>
              <a:t>Railstotrails.org</a:t>
            </a:r>
          </a:p>
        </p:txBody>
      </p:sp>
    </p:spTree>
    <p:extLst>
      <p:ext uri="{BB962C8B-B14F-4D97-AF65-F5344CB8AC3E}">
        <p14:creationId xmlns:p14="http://schemas.microsoft.com/office/powerpoint/2010/main" val="281533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descr="Shape, square&#10;&#10;Description automatically generated">
            <a:extLst>
              <a:ext uri="{FF2B5EF4-FFF2-40B4-BE49-F238E27FC236}">
                <a16:creationId xmlns:a16="http://schemas.microsoft.com/office/drawing/2014/main" id="{30E5A950-714D-4BC9-848C-7F5DF27DF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ED6F00-55D1-4494-A43F-FCD052E1049F}"/>
              </a:ext>
            </a:extLst>
          </p:cNvPr>
          <p:cNvSpPr>
            <a:spLocks noGrp="1"/>
          </p:cNvSpPr>
          <p:nvPr>
            <p:ph type="title" hasCustomPrompt="1"/>
          </p:nvPr>
        </p:nvSpPr>
        <p:spPr/>
        <p:txBody>
          <a:bodyPr/>
          <a:lstStyle>
            <a:lvl1pPr>
              <a:defRPr>
                <a:solidFill>
                  <a:schemeClr val="bg1"/>
                </a:solidFill>
              </a:defRPr>
            </a:lvl1pPr>
          </a:lstStyle>
          <a:p>
            <a:r>
              <a:rPr lang="en-US" dirty="0"/>
              <a:t>Inverse Title and Content</a:t>
            </a:r>
          </a:p>
        </p:txBody>
      </p:sp>
      <p:sp>
        <p:nvSpPr>
          <p:cNvPr id="3" name="Content Placeholder 2">
            <a:extLst>
              <a:ext uri="{FF2B5EF4-FFF2-40B4-BE49-F238E27FC236}">
                <a16:creationId xmlns:a16="http://schemas.microsoft.com/office/drawing/2014/main" id="{E28F9BD1-F15F-476F-9640-2AE56BF734D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7387F8E-312F-47A3-9E47-828DB68421EA}"/>
              </a:ext>
            </a:extLst>
          </p:cNvPr>
          <p:cNvCxnSpPr>
            <a:cxnSpLocks/>
          </p:cNvCxnSpPr>
          <p:nvPr userDrawn="1"/>
        </p:nvCxnSpPr>
        <p:spPr>
          <a:xfrm>
            <a:off x="1374138" y="1250707"/>
            <a:ext cx="7239635" cy="0"/>
          </a:xfrm>
          <a:prstGeom prst="line">
            <a:avLst/>
          </a:prstGeom>
          <a:ln>
            <a:solidFill>
              <a:srgbClr val="5D99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94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a16="http://schemas.microsoft.com/office/drawing/2014/main" id="{4DA0731D-50AB-4F64-971E-57BF6FB711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1D4487-3FB0-4F79-BDE0-7231D7F7B8AC}"/>
              </a:ext>
            </a:extLst>
          </p:cNvPr>
          <p:cNvSpPr>
            <a:spLocks noGrp="1"/>
          </p:cNvSpPr>
          <p:nvPr>
            <p:ph type="title" hasCustomPrompt="1"/>
          </p:nvPr>
        </p:nvSpPr>
        <p:spPr>
          <a:xfrm>
            <a:off x="342901" y="1623060"/>
            <a:ext cx="11407139" cy="1966400"/>
          </a:xfrm>
        </p:spPr>
        <p:txBody>
          <a:bodyPr anchor="ctr"/>
          <a:lstStyle>
            <a:lvl1pPr algn="ctr" fontAlgn="ctr">
              <a:defRPr sz="6000">
                <a:solidFill>
                  <a:schemeClr val="bg1"/>
                </a:solidFill>
              </a:defRPr>
            </a:lvl1pPr>
          </a:lstStyle>
          <a:p>
            <a:r>
              <a:rPr lang="en-US" dirty="0"/>
              <a:t>Inverse Header Layout</a:t>
            </a:r>
          </a:p>
        </p:txBody>
      </p:sp>
    </p:spTree>
    <p:extLst>
      <p:ext uri="{BB962C8B-B14F-4D97-AF65-F5344CB8AC3E}">
        <p14:creationId xmlns:p14="http://schemas.microsoft.com/office/powerpoint/2010/main" val="27799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EA22DD-86BF-4590-A110-AABCE20C70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9128F4-B1BA-4D42-96A3-FBA53EE8AA0B}"/>
              </a:ext>
            </a:extLst>
          </p:cNvPr>
          <p:cNvSpPr>
            <a:spLocks noGrp="1"/>
          </p:cNvSpPr>
          <p:nvPr>
            <p:ph type="title" hasCustomPrompt="1"/>
          </p:nvPr>
        </p:nvSpPr>
        <p:spPr/>
        <p:txBody>
          <a:bodyPr/>
          <a:lstStyle>
            <a:lvl1pPr>
              <a:defRPr>
                <a:solidFill>
                  <a:schemeClr val="bg1"/>
                </a:solidFill>
              </a:defRPr>
            </a:lvl1pPr>
          </a:lstStyle>
          <a:p>
            <a:r>
              <a:rPr lang="en-US" dirty="0"/>
              <a:t>INVERSE TWO CONTENT LAYOUT</a:t>
            </a:r>
          </a:p>
        </p:txBody>
      </p:sp>
      <p:sp>
        <p:nvSpPr>
          <p:cNvPr id="3" name="Content Placeholder 2">
            <a:extLst>
              <a:ext uri="{FF2B5EF4-FFF2-40B4-BE49-F238E27FC236}">
                <a16:creationId xmlns:a16="http://schemas.microsoft.com/office/drawing/2014/main" id="{08A8F434-7CFC-4E73-89FE-4D61F3BBFAF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6B159DD-C782-42E1-ACD3-1D25CC1E7C08}"/>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8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hape, square&#10;&#10;Description automatically generated">
            <a:extLst>
              <a:ext uri="{FF2B5EF4-FFF2-40B4-BE49-F238E27FC236}">
                <a16:creationId xmlns:a16="http://schemas.microsoft.com/office/drawing/2014/main" id="{4E08CDE2-9020-48C7-B71D-F1D0B5B2C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868D0B-26A1-460D-9F55-2F5B19C5D7F3}"/>
              </a:ext>
            </a:extLst>
          </p:cNvPr>
          <p:cNvSpPr>
            <a:spLocks noGrp="1"/>
          </p:cNvSpPr>
          <p:nvPr>
            <p:ph type="title" hasCustomPrompt="1"/>
          </p:nvPr>
        </p:nvSpPr>
        <p:spPr>
          <a:xfrm>
            <a:off x="839788" y="365125"/>
            <a:ext cx="10515600" cy="1325563"/>
          </a:xfrm>
        </p:spPr>
        <p:txBody>
          <a:bodyPr/>
          <a:lstStyle>
            <a:lvl1pPr>
              <a:defRPr>
                <a:solidFill>
                  <a:schemeClr val="bg1"/>
                </a:solidFill>
              </a:defRPr>
            </a:lvl1pPr>
          </a:lstStyle>
          <a:p>
            <a:r>
              <a:rPr lang="en-US" dirty="0"/>
              <a:t>INVERSE COMPARISON LAYOUT</a:t>
            </a:r>
          </a:p>
        </p:txBody>
      </p:sp>
      <p:sp>
        <p:nvSpPr>
          <p:cNvPr id="3" name="Text Placeholder 2">
            <a:extLst>
              <a:ext uri="{FF2B5EF4-FFF2-40B4-BE49-F238E27FC236}">
                <a16:creationId xmlns:a16="http://schemas.microsoft.com/office/drawing/2014/main" id="{A6FE67D8-3CCA-4C58-A8C9-BF1B1C809E90}"/>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92109-651B-489D-ABC8-BAD2C08D0DE9}"/>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669669A-404A-4835-9AF7-D258F5C0C55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B9ADF-DC52-40D0-B547-79910DBAD85F}"/>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81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D4119-114B-4988-9792-D334874CF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AF71A0-E0FE-4FDA-B8C5-7029E485506E}"/>
              </a:ext>
            </a:extLst>
          </p:cNvPr>
          <p:cNvSpPr>
            <a:spLocks noGrp="1"/>
          </p:cNvSpPr>
          <p:nvPr>
            <p:ph type="title" hasCustomPrompt="1"/>
          </p:nvPr>
        </p:nvSpPr>
        <p:spPr/>
        <p:txBody>
          <a:bodyPr/>
          <a:lstStyle>
            <a:lvl1pPr>
              <a:defRPr>
                <a:solidFill>
                  <a:schemeClr val="bg1"/>
                </a:solidFill>
              </a:defRPr>
            </a:lvl1pPr>
          </a:lstStyle>
          <a:p>
            <a:r>
              <a:rPr lang="en-US" dirty="0"/>
              <a:t>INVERSE TITLE ONLY LAYOUT</a:t>
            </a:r>
          </a:p>
        </p:txBody>
      </p:sp>
    </p:spTree>
    <p:extLst>
      <p:ext uri="{BB962C8B-B14F-4D97-AF65-F5344CB8AC3E}">
        <p14:creationId xmlns:p14="http://schemas.microsoft.com/office/powerpoint/2010/main" val="379568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hape, square&#10;&#10;Description automatically generated">
            <a:extLst>
              <a:ext uri="{FF2B5EF4-FFF2-40B4-BE49-F238E27FC236}">
                <a16:creationId xmlns:a16="http://schemas.microsoft.com/office/drawing/2014/main" id="{43DAF042-8120-4060-9B5A-2F63F85B3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A58721-F9DC-4F45-8C37-F9114118F9B0}"/>
              </a:ext>
            </a:extLst>
          </p:cNvPr>
          <p:cNvSpPr>
            <a:spLocks noGrp="1"/>
          </p:cNvSpPr>
          <p:nvPr>
            <p:ph type="title" hasCustomPrompt="1"/>
          </p:nvPr>
        </p:nvSpPr>
        <p:spPr>
          <a:xfrm>
            <a:off x="839788" y="293294"/>
            <a:ext cx="10512424" cy="1600200"/>
          </a:xfrm>
        </p:spPr>
        <p:txBody>
          <a:bodyPr anchor="ctr"/>
          <a:lstStyle>
            <a:lvl1pPr>
              <a:defRPr sz="3200">
                <a:solidFill>
                  <a:schemeClr val="bg1"/>
                </a:solidFill>
              </a:defRPr>
            </a:lvl1pPr>
          </a:lstStyle>
          <a:p>
            <a:r>
              <a:rPr lang="en-US" dirty="0"/>
              <a:t>INVERSE CONTENT WITH CAPTION LAYOUT</a:t>
            </a:r>
          </a:p>
        </p:txBody>
      </p:sp>
      <p:sp>
        <p:nvSpPr>
          <p:cNvPr id="3" name="Content Placeholder 2">
            <a:extLst>
              <a:ext uri="{FF2B5EF4-FFF2-40B4-BE49-F238E27FC236}">
                <a16:creationId xmlns:a16="http://schemas.microsoft.com/office/drawing/2014/main" id="{74217157-B403-463E-A526-317F92BB39E1}"/>
              </a:ext>
            </a:extLst>
          </p:cNvPr>
          <p:cNvSpPr>
            <a:spLocks noGrp="1"/>
          </p:cNvSpPr>
          <p:nvPr>
            <p:ph idx="1"/>
          </p:nvPr>
        </p:nvSpPr>
        <p:spPr>
          <a:xfrm>
            <a:off x="5183188" y="2049462"/>
            <a:ext cx="6172200" cy="3811588"/>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DF71F8B-3426-4579-B703-7D32331272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689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07A26A-408F-4A5C-BE98-858EC7E04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1B4B8C-CA0A-4284-8BC6-BC27741AA8B0}"/>
              </a:ext>
            </a:extLst>
          </p:cNvPr>
          <p:cNvSpPr>
            <a:spLocks noGrp="1"/>
          </p:cNvSpPr>
          <p:nvPr>
            <p:ph type="title" hasCustomPrompt="1"/>
          </p:nvPr>
        </p:nvSpPr>
        <p:spPr>
          <a:xfrm>
            <a:off x="839788" y="310558"/>
            <a:ext cx="10512424" cy="1600200"/>
          </a:xfrm>
        </p:spPr>
        <p:txBody>
          <a:bodyPr anchor="ctr"/>
          <a:lstStyle>
            <a:lvl1pPr>
              <a:defRPr sz="3200">
                <a:solidFill>
                  <a:schemeClr val="bg1"/>
                </a:solidFill>
              </a:defRPr>
            </a:lvl1pPr>
          </a:lstStyle>
          <a:p>
            <a:r>
              <a:rPr lang="en-US" dirty="0"/>
              <a:t>INVERSE PICTURE WITH CAPTION LAYOUT</a:t>
            </a:r>
          </a:p>
        </p:txBody>
      </p:sp>
      <p:sp>
        <p:nvSpPr>
          <p:cNvPr id="3" name="Picture Placeholder 2">
            <a:extLst>
              <a:ext uri="{FF2B5EF4-FFF2-40B4-BE49-F238E27FC236}">
                <a16:creationId xmlns:a16="http://schemas.microsoft.com/office/drawing/2014/main" id="{89AAEE53-97B9-402B-BE47-19501FE5626A}"/>
              </a:ext>
            </a:extLst>
          </p:cNvPr>
          <p:cNvSpPr>
            <a:spLocks noGrp="1"/>
          </p:cNvSpPr>
          <p:nvPr>
            <p:ph type="pic" idx="1" hasCustomPrompt="1"/>
          </p:nvPr>
        </p:nvSpPr>
        <p:spPr>
          <a:xfrm>
            <a:off x="5183188" y="2049462"/>
            <a:ext cx="6172200" cy="381158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a:extLst>
              <a:ext uri="{FF2B5EF4-FFF2-40B4-BE49-F238E27FC236}">
                <a16:creationId xmlns:a16="http://schemas.microsoft.com/office/drawing/2014/main" id="{F7483589-482D-4C70-B535-D35358F95E2E}"/>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8689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Logo S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2C96C3-C2F0-4D2F-8C86-55140485B2B3}"/>
              </a:ext>
            </a:extLst>
          </p:cNvPr>
          <p:cNvSpPr txBox="1"/>
          <p:nvPr userDrawn="1"/>
        </p:nvSpPr>
        <p:spPr>
          <a:xfrm>
            <a:off x="2994804" y="6005202"/>
            <a:ext cx="6202392" cy="369332"/>
          </a:xfrm>
          <a:prstGeom prst="rect">
            <a:avLst/>
          </a:prstGeom>
          <a:noFill/>
        </p:spPr>
        <p:txBody>
          <a:bodyPr wrap="square" rtlCol="0">
            <a:spAutoFit/>
          </a:bodyPr>
          <a:lstStyle/>
          <a:p>
            <a:pPr algn="ctr"/>
            <a:r>
              <a:rPr lang="en-US" b="0" dirty="0">
                <a:solidFill>
                  <a:schemeClr val="bg1"/>
                </a:solidFill>
                <a:latin typeface="Franklin Gothic Heavy" panose="020B0903020102020204" pitchFamily="34" charset="0"/>
              </a:rPr>
              <a:t>Railstotrails.org</a:t>
            </a:r>
          </a:p>
        </p:txBody>
      </p:sp>
      <p:pic>
        <p:nvPicPr>
          <p:cNvPr id="3" name="Picture 2" descr="Logo&#10;&#10;Description automatically generated">
            <a:extLst>
              <a:ext uri="{FF2B5EF4-FFF2-40B4-BE49-F238E27FC236}">
                <a16:creationId xmlns:a16="http://schemas.microsoft.com/office/drawing/2014/main" id="{827A8AE7-C520-F746-A5AD-BFE771CE1A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686" y="2311400"/>
            <a:ext cx="2844800" cy="2235200"/>
          </a:xfrm>
          <a:prstGeom prst="rect">
            <a:avLst/>
          </a:prstGeom>
        </p:spPr>
      </p:pic>
    </p:spTree>
    <p:extLst>
      <p:ext uri="{BB962C8B-B14F-4D97-AF65-F5344CB8AC3E}">
        <p14:creationId xmlns:p14="http://schemas.microsoft.com/office/powerpoint/2010/main" val="2169874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258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6F00-55D1-4494-A43F-FCD052E1049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28F9BD1-F15F-476F-9640-2AE56BF734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7387F8E-312F-47A3-9E47-828DB68421EA}"/>
              </a:ext>
            </a:extLst>
          </p:cNvPr>
          <p:cNvCxnSpPr>
            <a:cxnSpLocks/>
          </p:cNvCxnSpPr>
          <p:nvPr userDrawn="1"/>
        </p:nvCxnSpPr>
        <p:spPr>
          <a:xfrm>
            <a:off x="1374138" y="1250707"/>
            <a:ext cx="7239635" cy="0"/>
          </a:xfrm>
          <a:prstGeom prst="line">
            <a:avLst/>
          </a:prstGeom>
          <a:ln>
            <a:solidFill>
              <a:srgbClr val="5D99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08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752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090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040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45718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04642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2273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2181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01896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424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8559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4487-3FB0-4F79-BDE0-7231D7F7B8AC}"/>
              </a:ext>
            </a:extLst>
          </p:cNvPr>
          <p:cNvSpPr>
            <a:spLocks noGrp="1"/>
          </p:cNvSpPr>
          <p:nvPr>
            <p:ph type="title"/>
          </p:nvPr>
        </p:nvSpPr>
        <p:spPr>
          <a:xfrm>
            <a:off x="342901" y="1623060"/>
            <a:ext cx="11407139" cy="1966400"/>
          </a:xfrm>
        </p:spPr>
        <p:txBody>
          <a:bodyPr anchor="ctr"/>
          <a:lstStyle>
            <a:lvl1pPr algn="ctr" fontAlgn="ctr">
              <a:defRPr sz="6000"/>
            </a:lvl1pPr>
          </a:lstStyle>
          <a:p>
            <a:r>
              <a:rPr lang="en-US"/>
              <a:t>Click to edit Master title style</a:t>
            </a:r>
            <a:endParaRPr lang="en-US" dirty="0"/>
          </a:p>
        </p:txBody>
      </p:sp>
    </p:spTree>
    <p:extLst>
      <p:ext uri="{BB962C8B-B14F-4D97-AF65-F5344CB8AC3E}">
        <p14:creationId xmlns:p14="http://schemas.microsoft.com/office/powerpoint/2010/main" val="541279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529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51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69452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28F4-B1BA-4D42-96A3-FBA53EE8AA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A8F434-7CFC-4E73-89FE-4D61F3BBFA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6B159DD-C782-42E1-ACD3-1D25CC1E7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648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8D0B-26A1-460D-9F55-2F5B19C5D7F3}"/>
              </a:ext>
            </a:extLst>
          </p:cNvPr>
          <p:cNvSpPr>
            <a:spLocks noGrp="1"/>
          </p:cNvSpPr>
          <p:nvPr>
            <p:ph type="title"/>
          </p:nvPr>
        </p:nvSpPr>
        <p:spPr>
          <a:xfrm>
            <a:off x="839788" y="365125"/>
            <a:ext cx="10515600" cy="1325563"/>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6FE67D8-3CCA-4C58-A8C9-BF1B1C809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92109-651B-489D-ABC8-BAD2C08D0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69669A-404A-4835-9AF7-D258F5C0C5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B9ADF-DC52-40D0-B547-79910DBAD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585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71A0-E0FE-4FDA-B8C5-7029E48550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01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8721-F9DC-4F45-8C37-F9114118F9B0}"/>
              </a:ext>
            </a:extLst>
          </p:cNvPr>
          <p:cNvSpPr>
            <a:spLocks noGrp="1"/>
          </p:cNvSpPr>
          <p:nvPr>
            <p:ph type="title"/>
          </p:nvPr>
        </p:nvSpPr>
        <p:spPr>
          <a:xfrm>
            <a:off x="839788" y="362314"/>
            <a:ext cx="10512424" cy="1600200"/>
          </a:xfrm>
        </p:spPr>
        <p:txBody>
          <a:bodyPr anchor="ct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217157-B403-463E-A526-317F92BB39E1}"/>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71F8B-3426-4579-B703-7D3233127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921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4B8C-CA0A-4284-8BC6-BC27741AA8B0}"/>
              </a:ext>
            </a:extLst>
          </p:cNvPr>
          <p:cNvSpPr>
            <a:spLocks noGrp="1"/>
          </p:cNvSpPr>
          <p:nvPr>
            <p:ph type="title"/>
          </p:nvPr>
        </p:nvSpPr>
        <p:spPr>
          <a:xfrm>
            <a:off x="839788" y="319179"/>
            <a:ext cx="10512424" cy="1600200"/>
          </a:xfrm>
        </p:spPr>
        <p:txBody>
          <a:bodyPr anchor="ct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9AAEE53-97B9-402B-BE47-19501FE5626A}"/>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483589-482D-4C70-B535-D35358F95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8364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F32615-1B5B-4E34-9ADB-B8B7028910F0}"/>
              </a:ext>
            </a:extLst>
          </p:cNvPr>
          <p:cNvSpPr txBox="1"/>
          <p:nvPr userDrawn="1"/>
        </p:nvSpPr>
        <p:spPr>
          <a:xfrm>
            <a:off x="2994804" y="6156015"/>
            <a:ext cx="6202392" cy="369332"/>
          </a:xfrm>
          <a:prstGeom prst="rect">
            <a:avLst/>
          </a:prstGeom>
          <a:noFill/>
        </p:spPr>
        <p:txBody>
          <a:bodyPr wrap="square" rtlCol="0">
            <a:spAutoFit/>
          </a:bodyPr>
          <a:lstStyle/>
          <a:p>
            <a:pPr algn="ctr"/>
            <a:r>
              <a:rPr lang="en-US" b="0" dirty="0">
                <a:solidFill>
                  <a:srgbClr val="5D9943"/>
                </a:solidFill>
                <a:latin typeface="Franklin Gothic Heavy" panose="020B0903020102020204" pitchFamily="34" charset="0"/>
              </a:rPr>
              <a:t>Railstotrails.org</a:t>
            </a:r>
          </a:p>
        </p:txBody>
      </p:sp>
    </p:spTree>
    <p:extLst>
      <p:ext uri="{BB962C8B-B14F-4D97-AF65-F5344CB8AC3E}">
        <p14:creationId xmlns:p14="http://schemas.microsoft.com/office/powerpoint/2010/main" val="48833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F7816-7229-4A06-9BF5-08CB546323B7}"/>
              </a:ext>
            </a:extLst>
          </p:cNvPr>
          <p:cNvSpPr>
            <a:spLocks noGrp="1"/>
          </p:cNvSpPr>
          <p:nvPr>
            <p:ph type="title"/>
          </p:nvPr>
        </p:nvSpPr>
        <p:spPr>
          <a:xfrm>
            <a:off x="1374139" y="638175"/>
            <a:ext cx="9484362" cy="6125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433CA5-D830-4426-A6CA-0DF41A0B4095}"/>
              </a:ext>
            </a:extLst>
          </p:cNvPr>
          <p:cNvSpPr>
            <a:spLocks noGrp="1"/>
          </p:cNvSpPr>
          <p:nvPr>
            <p:ph type="body" idx="1"/>
          </p:nvPr>
        </p:nvSpPr>
        <p:spPr>
          <a:xfrm>
            <a:off x="1374138" y="1726567"/>
            <a:ext cx="9484362" cy="23653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A7105EFB-D9AF-8241-A41D-49DCF1037B51}"/>
              </a:ext>
            </a:extLst>
          </p:cNvPr>
          <p:cNvSpPr txBox="1"/>
          <p:nvPr userDrawn="1"/>
        </p:nvSpPr>
        <p:spPr>
          <a:xfrm>
            <a:off x="1374138" y="4366260"/>
            <a:ext cx="9484362" cy="130302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2245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7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1" r:id="rId19"/>
  </p:sldLayoutIdLst>
  <p:hf sldNum="0" hdr="0" ftr="0"/>
  <p:txStyles>
    <p:titleStyle>
      <a:lvl1pPr algn="l" defTabSz="914400" rtl="0" eaLnBrk="1" latinLnBrk="0" hangingPunct="1">
        <a:lnSpc>
          <a:spcPct val="90000"/>
        </a:lnSpc>
        <a:spcBef>
          <a:spcPct val="0"/>
        </a:spcBef>
        <a:buNone/>
        <a:defRPr sz="4000" b="0" i="0" kern="1200">
          <a:solidFill>
            <a:schemeClr val="tx1"/>
          </a:solidFill>
          <a:latin typeface="Franklin Gothic Heavy" panose="020B0603020102020204" pitchFamily="34" charset="0"/>
          <a:ea typeface="+mj-ea"/>
          <a:cs typeface="Futura" panose="020B0602020204020303" pitchFamily="34" charset="-79"/>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Franklin Gothic Medium" panose="020B0603020102020204" pitchFamily="34" charset="0"/>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Franklin Gothic Medium" panose="020B0603020102020204" pitchFamily="34" charset="0"/>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Franklin Gothic Medium" panose="020B0603020102020204" pitchFamily="34" charset="0"/>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Franklin Gothic Medium" panose="020B0603020102020204" pitchFamily="34" charset="0"/>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Franklin Gothic Medium" panose="020B0603020102020204" pitchFamily="34"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72" userDrawn="1">
          <p15:clr>
            <a:srgbClr val="F26B43"/>
          </p15:clr>
        </p15:guide>
        <p15:guide id="3" orient="horz" pos="4248" userDrawn="1">
          <p15:clr>
            <a:srgbClr val="F26B43"/>
          </p15:clr>
        </p15:guide>
        <p15:guide id="4" pos="7608" userDrawn="1">
          <p15:clr>
            <a:srgbClr val="F26B43"/>
          </p15:clr>
        </p15:guide>
        <p15:guide id="5" orient="horz" pos="144" userDrawn="1">
          <p15:clr>
            <a:srgbClr val="F26B43"/>
          </p15:clr>
        </p15:guide>
        <p15:guide id="6" orient="horz" pos="984" userDrawn="1">
          <p15:clr>
            <a:srgbClr val="F26B43"/>
          </p15:clr>
        </p15:guide>
        <p15:guide id="7" pos="216" userDrawn="1">
          <p15:clr>
            <a:srgbClr val="F26B43"/>
          </p15:clr>
        </p15:guide>
        <p15:guide id="8" pos="7488" userDrawn="1">
          <p15:clr>
            <a:srgbClr val="F26B43"/>
          </p15:clr>
        </p15:guide>
        <p15:guide id="9" orient="horz" pos="1080" userDrawn="1">
          <p15:clr>
            <a:srgbClr val="F26B43"/>
          </p15:clr>
        </p15:guide>
        <p15:guide id="10" pos="6840" userDrawn="1">
          <p15:clr>
            <a:srgbClr val="F26B43"/>
          </p15:clr>
        </p15:guide>
        <p15:guide id="11"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10/26/2021</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019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5.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5.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15.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54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AF59-CFB2-49E2-98B6-8BDB0624F0DF}"/>
              </a:ext>
            </a:extLst>
          </p:cNvPr>
          <p:cNvSpPr>
            <a:spLocks noGrp="1"/>
          </p:cNvSpPr>
          <p:nvPr>
            <p:ph type="title"/>
          </p:nvPr>
        </p:nvSpPr>
        <p:spPr/>
        <p:txBody>
          <a:bodyPr>
            <a:noAutofit/>
          </a:bodyPr>
          <a:lstStyle/>
          <a:p>
            <a:pPr algn="ctr"/>
            <a:r>
              <a:rPr lang="en-US" sz="4800" dirty="0"/>
              <a:t>Building a New England Network</a:t>
            </a:r>
          </a:p>
        </p:txBody>
      </p:sp>
      <p:sp>
        <p:nvSpPr>
          <p:cNvPr id="3" name="Content Placeholder 2">
            <a:extLst>
              <a:ext uri="{FF2B5EF4-FFF2-40B4-BE49-F238E27FC236}">
                <a16:creationId xmlns:a16="http://schemas.microsoft.com/office/drawing/2014/main" id="{407BBD40-8F01-4615-A4BC-8F78C73C21A3}"/>
              </a:ext>
            </a:extLst>
          </p:cNvPr>
          <p:cNvSpPr>
            <a:spLocks noGrp="1"/>
          </p:cNvSpPr>
          <p:nvPr>
            <p:ph idx="1"/>
          </p:nvPr>
        </p:nvSpPr>
        <p:spPr>
          <a:xfrm>
            <a:off x="3696510" y="1400783"/>
            <a:ext cx="6399989" cy="1517515"/>
          </a:xfrm>
        </p:spPr>
        <p:txBody>
          <a:bodyPr>
            <a:normAutofit/>
          </a:bodyPr>
          <a:lstStyle/>
          <a:p>
            <a:pPr algn="ctr"/>
            <a:endParaRPr lang="en-US" sz="3200" dirty="0"/>
          </a:p>
          <a:p>
            <a:r>
              <a:rPr lang="en-US" dirty="0"/>
              <a:t>Goal is to unite the 6 states   </a:t>
            </a:r>
          </a:p>
        </p:txBody>
      </p:sp>
      <p:pic>
        <p:nvPicPr>
          <p:cNvPr id="4" name="Picture 3">
            <a:extLst>
              <a:ext uri="{FF2B5EF4-FFF2-40B4-BE49-F238E27FC236}">
                <a16:creationId xmlns:a16="http://schemas.microsoft.com/office/drawing/2014/main" id="{AB4E916E-7CCF-4B2B-8BBB-39D1484B3500}"/>
              </a:ext>
            </a:extLst>
          </p:cNvPr>
          <p:cNvPicPr>
            <a:picLocks noChangeAspect="1"/>
          </p:cNvPicPr>
          <p:nvPr/>
        </p:nvPicPr>
        <p:blipFill>
          <a:blip r:embed="rId3"/>
          <a:stretch>
            <a:fillRect/>
          </a:stretch>
        </p:blipFill>
        <p:spPr>
          <a:xfrm>
            <a:off x="3023349" y="3035030"/>
            <a:ext cx="6145301" cy="3550328"/>
          </a:xfrm>
          <a:prstGeom prst="rect">
            <a:avLst/>
          </a:prstGeom>
        </p:spPr>
      </p:pic>
    </p:spTree>
    <p:extLst>
      <p:ext uri="{BB962C8B-B14F-4D97-AF65-F5344CB8AC3E}">
        <p14:creationId xmlns:p14="http://schemas.microsoft.com/office/powerpoint/2010/main" val="315147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1DBD-D5EE-457F-A7C4-38DB0336B4AA}"/>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75BF5860-176D-4B79-A0B4-874B5395356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6269E56-567B-40CA-932F-0412CE7793D3}"/>
              </a:ext>
            </a:extLst>
          </p:cNvPr>
          <p:cNvPicPr>
            <a:picLocks noChangeAspect="1"/>
          </p:cNvPicPr>
          <p:nvPr/>
        </p:nvPicPr>
        <p:blipFill rotWithShape="1">
          <a:blip r:embed="rId3"/>
          <a:srcRect l="2037" t="5157" r="185"/>
          <a:stretch/>
        </p:blipFill>
        <p:spPr>
          <a:xfrm>
            <a:off x="943897" y="0"/>
            <a:ext cx="9753600" cy="6857999"/>
          </a:xfrm>
          <a:prstGeom prst="rect">
            <a:avLst/>
          </a:prstGeom>
        </p:spPr>
      </p:pic>
    </p:spTree>
    <p:extLst>
      <p:ext uri="{BB962C8B-B14F-4D97-AF65-F5344CB8AC3E}">
        <p14:creationId xmlns:p14="http://schemas.microsoft.com/office/powerpoint/2010/main" val="318331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1EB86-2B9A-4BD1-B3C0-FF0CF1E2308C}"/>
              </a:ext>
            </a:extLst>
          </p:cNvPr>
          <p:cNvPicPr>
            <a:picLocks noChangeAspect="1"/>
          </p:cNvPicPr>
          <p:nvPr/>
        </p:nvPicPr>
        <p:blipFill>
          <a:blip r:embed="rId3"/>
          <a:stretch>
            <a:fillRect/>
          </a:stretch>
        </p:blipFill>
        <p:spPr>
          <a:xfrm>
            <a:off x="1857375" y="158237"/>
            <a:ext cx="8477250" cy="6527697"/>
          </a:xfrm>
          <a:prstGeom prst="rect">
            <a:avLst/>
          </a:prstGeom>
        </p:spPr>
      </p:pic>
    </p:spTree>
    <p:extLst>
      <p:ext uri="{BB962C8B-B14F-4D97-AF65-F5344CB8AC3E}">
        <p14:creationId xmlns:p14="http://schemas.microsoft.com/office/powerpoint/2010/main" val="108646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B841-CF59-49E6-85E2-5E8AD343BC51}"/>
              </a:ext>
            </a:extLst>
          </p:cNvPr>
          <p:cNvSpPr>
            <a:spLocks noGrp="1"/>
          </p:cNvSpPr>
          <p:nvPr>
            <p:ph type="title"/>
          </p:nvPr>
        </p:nvSpPr>
        <p:spPr/>
        <p:txBody>
          <a:bodyPr>
            <a:normAutofit fontScale="90000"/>
          </a:bodyPr>
          <a:lstStyle/>
          <a:p>
            <a:pPr algn="ctr"/>
            <a:r>
              <a:rPr lang="en-US" sz="4400" dirty="0">
                <a:latin typeface="Franklin Gothic Heavy" panose="020B0903020102020204" pitchFamily="34" charset="0"/>
              </a:rPr>
              <a:t>Trails are a good long-term investment</a:t>
            </a:r>
            <a:br>
              <a:rPr lang="en-US" dirty="0"/>
            </a:br>
            <a:endParaRPr lang="en-US" dirty="0"/>
          </a:p>
        </p:txBody>
      </p:sp>
      <p:sp>
        <p:nvSpPr>
          <p:cNvPr id="3" name="Content Placeholder 2">
            <a:extLst>
              <a:ext uri="{FF2B5EF4-FFF2-40B4-BE49-F238E27FC236}">
                <a16:creationId xmlns:a16="http://schemas.microsoft.com/office/drawing/2014/main" id="{1D7E52C8-562B-49FA-BE0D-ADF966B636E6}"/>
              </a:ext>
            </a:extLst>
          </p:cNvPr>
          <p:cNvSpPr>
            <a:spLocks noGrp="1"/>
          </p:cNvSpPr>
          <p:nvPr>
            <p:ph idx="1"/>
          </p:nvPr>
        </p:nvSpPr>
        <p:spPr/>
        <p:txBody>
          <a:bodyPr/>
          <a:lstStyle/>
          <a:p>
            <a:pPr algn="just">
              <a:buFont typeface="Arial" panose="020B0604020202020204" pitchFamily="34" charset="0"/>
              <a:buChar char="•"/>
            </a:pPr>
            <a:r>
              <a:rPr lang="en-US" dirty="0"/>
              <a:t> D</a:t>
            </a:r>
            <a:r>
              <a:rPr lang="en-US" sz="2800" dirty="0"/>
              <a:t>on’t close or move away </a:t>
            </a:r>
          </a:p>
          <a:p>
            <a:pPr algn="just">
              <a:buFont typeface="Arial" panose="020B0604020202020204" pitchFamily="34" charset="0"/>
              <a:buChar char="•"/>
            </a:pPr>
            <a:r>
              <a:rPr lang="en-US" sz="2800" dirty="0"/>
              <a:t> Low Impact</a:t>
            </a:r>
          </a:p>
          <a:p>
            <a:pPr algn="just">
              <a:buFont typeface="Arial" panose="020B0604020202020204" pitchFamily="34" charset="0"/>
              <a:buChar char="•"/>
            </a:pPr>
            <a:r>
              <a:rPr lang="en-US" sz="2800" dirty="0"/>
              <a:t> Community-based  </a:t>
            </a:r>
          </a:p>
          <a:p>
            <a:pPr algn="just">
              <a:buFont typeface="Arial" panose="020B0604020202020204" pitchFamily="34" charset="0"/>
              <a:buChar char="•"/>
            </a:pPr>
            <a:r>
              <a:rPr lang="en-US" sz="2800" dirty="0"/>
              <a:t> Preclude no one</a:t>
            </a:r>
          </a:p>
          <a:p>
            <a:pPr algn="just">
              <a:buFont typeface="Arial" panose="020B0604020202020204" pitchFamily="34" charset="0"/>
              <a:buChar char="•"/>
            </a:pPr>
            <a:r>
              <a:rPr lang="en-US" sz="2800" dirty="0"/>
              <a:t> Preserves railroad ROW and </a:t>
            </a:r>
            <a:r>
              <a:rPr lang="en-US" sz="2800"/>
              <a:t>railroad heritage </a:t>
            </a:r>
            <a:endParaRPr lang="en-US" sz="2800" dirty="0"/>
          </a:p>
        </p:txBody>
      </p:sp>
      <p:pic>
        <p:nvPicPr>
          <p:cNvPr id="4" name="Picture 2" descr="Rails-to-Trails Conservancy">
            <a:extLst>
              <a:ext uri="{FF2B5EF4-FFF2-40B4-BE49-F238E27FC236}">
                <a16:creationId xmlns:a16="http://schemas.microsoft.com/office/drawing/2014/main" id="{DB95F9FF-85D8-4C17-B09F-958055AE2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56" y="5377505"/>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0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45696" y="422032"/>
            <a:ext cx="9720072" cy="1499616"/>
          </a:xfrm>
        </p:spPr>
        <p:txBody>
          <a:bodyPr>
            <a:normAutofit/>
          </a:bodyPr>
          <a:lstStyle/>
          <a:p>
            <a:pPr algn="ctr" eaLnBrk="1" hangingPunct="1"/>
            <a:r>
              <a:rPr lang="en-US" altLang="en-US" sz="3600" dirty="0">
                <a:latin typeface="Franklin Gothic Heavy" panose="020B0903020102020204" pitchFamily="34" charset="0"/>
              </a:rPr>
              <a:t>connectivity matters for the MT. Division Rail-Trail</a:t>
            </a:r>
          </a:p>
        </p:txBody>
      </p:sp>
      <p:pic>
        <p:nvPicPr>
          <p:cNvPr id="5" name="Picture 2" descr="Rails-to-Trails Conservancy">
            <a:extLst>
              <a:ext uri="{FF2B5EF4-FFF2-40B4-BE49-F238E27FC236}">
                <a16:creationId xmlns:a16="http://schemas.microsoft.com/office/drawing/2014/main" id="{CA71183B-78DC-42C1-8BD0-3056CA545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956" y="5377505"/>
            <a:ext cx="1348361" cy="1058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ridge over a body of water&#10;&#10;Description automatically generated">
            <a:extLst>
              <a:ext uri="{FF2B5EF4-FFF2-40B4-BE49-F238E27FC236}">
                <a16:creationId xmlns:a16="http://schemas.microsoft.com/office/drawing/2014/main" id="{4D2167FD-DB98-45A7-B0F6-3832ACE36479}"/>
              </a:ext>
            </a:extLst>
          </p:cNvPr>
          <p:cNvPicPr>
            <a:picLocks noChangeAspect="1"/>
          </p:cNvPicPr>
          <p:nvPr/>
        </p:nvPicPr>
        <p:blipFill rotWithShape="1">
          <a:blip r:embed="rId4">
            <a:alphaModFix amt="46000"/>
            <a:extLst>
              <a:ext uri="{BEBA8EAE-BF5A-486C-A8C5-ECC9F3942E4B}">
                <a14:imgProps xmlns:a14="http://schemas.microsoft.com/office/drawing/2010/main">
                  <a14:imgLayer r:embed="rId5">
                    <a14:imgEffect>
                      <a14:saturation sat="33000"/>
                    </a14:imgEffect>
                  </a14:imgLayer>
                </a14:imgProps>
              </a:ext>
            </a:extLst>
          </a:blip>
          <a:srcRect t="11788" b="11404"/>
          <a:stretch/>
        </p:blipFill>
        <p:spPr>
          <a:xfrm>
            <a:off x="845696" y="1744662"/>
            <a:ext cx="8939281" cy="4572001"/>
          </a:xfrm>
          <a:prstGeom prst="rect">
            <a:avLst/>
          </a:prstGeom>
        </p:spPr>
      </p:pic>
      <p:sp>
        <p:nvSpPr>
          <p:cNvPr id="6" name="Title 1">
            <a:extLst>
              <a:ext uri="{FF2B5EF4-FFF2-40B4-BE49-F238E27FC236}">
                <a16:creationId xmlns:a16="http://schemas.microsoft.com/office/drawing/2014/main" id="{027C130B-157B-4BAB-9585-80E1FA52656E}"/>
              </a:ext>
            </a:extLst>
          </p:cNvPr>
          <p:cNvSpPr txBox="1">
            <a:spLocks/>
          </p:cNvSpPr>
          <p:nvPr/>
        </p:nvSpPr>
        <p:spPr>
          <a:xfrm>
            <a:off x="845696" y="4936353"/>
            <a:ext cx="9414410" cy="3014705"/>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When trail connections are made, usage increases by 40-80% </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altLang="en-US" sz="72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altLang="en-US" sz="5000" b="1" i="0" u="none" strike="noStrike" kern="1200" cap="all" spc="100" normalizeH="0" baseline="0" noProof="0" dirty="0">
              <a:ln>
                <a:noFill/>
              </a:ln>
              <a:solidFill>
                <a:srgbClr val="362852"/>
              </a:solidFill>
              <a:effectLst>
                <a:outerShdw blurRad="38100" dist="38100" dir="2700000" algn="tl">
                  <a:srgbClr val="000000">
                    <a:alpha val="43137"/>
                  </a:srgbClr>
                </a:outerShdw>
              </a:effectLst>
              <a:uLnTx/>
              <a:uFillTx/>
              <a:latin typeface="Tw Cen MT Condensed" panose="020B0606020104020203"/>
              <a:ea typeface="+mj-ea"/>
              <a:cs typeface="+mj-cs"/>
            </a:endParaRPr>
          </a:p>
        </p:txBody>
      </p:sp>
    </p:spTree>
    <p:extLst>
      <p:ext uri="{BB962C8B-B14F-4D97-AF65-F5344CB8AC3E}">
        <p14:creationId xmlns:p14="http://schemas.microsoft.com/office/powerpoint/2010/main" val="102576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199" y="693097"/>
            <a:ext cx="11089341" cy="1325563"/>
          </a:xfrm>
        </p:spPr>
        <p:txBody>
          <a:bodyPr>
            <a:normAutofit/>
          </a:bodyPr>
          <a:lstStyle/>
          <a:p>
            <a:pPr eaLnBrk="1" hangingPunct="1"/>
            <a:r>
              <a:rPr lang="en-US" altLang="en-US" sz="4800" b="1" dirty="0"/>
              <a:t>        Trails &amp; Trail Network Benefits</a:t>
            </a:r>
          </a:p>
        </p:txBody>
      </p:sp>
      <p:pic>
        <p:nvPicPr>
          <p:cNvPr id="3074" name="Picture 2" descr="https://www.railstotrails.org/media/14360/building-community-support_photo-credit_flickr_peterm7-12544055085.jpg?crop=0,0.25244444444444447,0,0.293010101010101&amp;cropmode=percentage&amp;width=880&amp;height=250&amp;rnd=131823661470000000">
            <a:extLst>
              <a:ext uri="{FF2B5EF4-FFF2-40B4-BE49-F238E27FC236}">
                <a16:creationId xmlns:a16="http://schemas.microsoft.com/office/drawing/2014/main" id="{B20B2DCF-F50B-4AF2-81FB-F9B91B001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77" y="2205319"/>
            <a:ext cx="10900969" cy="3096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ils-to-Trails Conservancy">
            <a:extLst>
              <a:ext uri="{FF2B5EF4-FFF2-40B4-BE49-F238E27FC236}">
                <a16:creationId xmlns:a16="http://schemas.microsoft.com/office/drawing/2014/main" id="{7B1A802E-DF13-4A46-B194-E0694BB42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450E3DE-7BB5-413D-82C0-A408B736C20C}"/>
              </a:ext>
            </a:extLst>
          </p:cNvPr>
          <p:cNvSpPr txBox="1">
            <a:spLocks/>
          </p:cNvSpPr>
          <p:nvPr/>
        </p:nvSpPr>
        <p:spPr>
          <a:xfrm>
            <a:off x="945170" y="2362803"/>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5000" b="1" i="0" u="none" strike="noStrike" kern="1200" cap="all" spc="100" normalizeH="0" baseline="0" noProof="0" dirty="0">
                <a:ln>
                  <a:noFill/>
                </a:ln>
                <a:solidFill>
                  <a:srgbClr val="00B0F0"/>
                </a:solidFill>
                <a:effectLst/>
                <a:uLnTx/>
                <a:uFillTx/>
                <a:latin typeface="Tw Cen MT Condensed" panose="020B0606020104020203"/>
                <a:ea typeface="+mj-ea"/>
                <a:cs typeface="+mj-cs"/>
              </a:rPr>
              <a:t>Health</a:t>
            </a:r>
          </a:p>
        </p:txBody>
      </p:sp>
      <p:sp>
        <p:nvSpPr>
          <p:cNvPr id="9" name="Title 1">
            <a:extLst>
              <a:ext uri="{FF2B5EF4-FFF2-40B4-BE49-F238E27FC236}">
                <a16:creationId xmlns:a16="http://schemas.microsoft.com/office/drawing/2014/main" id="{49EED5A1-3530-4D74-B62E-36F3CC16A73F}"/>
              </a:ext>
            </a:extLst>
          </p:cNvPr>
          <p:cNvSpPr txBox="1">
            <a:spLocks/>
          </p:cNvSpPr>
          <p:nvPr/>
        </p:nvSpPr>
        <p:spPr>
          <a:xfrm>
            <a:off x="945170" y="3049712"/>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5000" b="1" i="0" u="none" strike="noStrike" kern="1200" cap="all" spc="100" normalizeH="0" baseline="0" noProof="0" dirty="0">
                <a:ln>
                  <a:noFill/>
                </a:ln>
                <a:solidFill>
                  <a:srgbClr val="00B0F0"/>
                </a:solidFill>
                <a:effectLst/>
                <a:uLnTx/>
                <a:uFillTx/>
                <a:latin typeface="Tw Cen MT Condensed" panose="020B0606020104020203"/>
                <a:ea typeface="+mj-ea"/>
                <a:cs typeface="+mj-cs"/>
              </a:rPr>
              <a:t>Economic</a:t>
            </a:r>
          </a:p>
        </p:txBody>
      </p:sp>
      <p:sp>
        <p:nvSpPr>
          <p:cNvPr id="11" name="Title 1">
            <a:extLst>
              <a:ext uri="{FF2B5EF4-FFF2-40B4-BE49-F238E27FC236}">
                <a16:creationId xmlns:a16="http://schemas.microsoft.com/office/drawing/2014/main" id="{70077741-2656-41BA-AAE4-541ADE36DF21}"/>
              </a:ext>
            </a:extLst>
          </p:cNvPr>
          <p:cNvSpPr txBox="1">
            <a:spLocks/>
          </p:cNvSpPr>
          <p:nvPr/>
        </p:nvSpPr>
        <p:spPr>
          <a:xfrm>
            <a:off x="945170" y="3736621"/>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5000" b="1" i="0" u="none" strike="noStrike" kern="1200" cap="all" spc="100" normalizeH="0" baseline="0" noProof="0" dirty="0">
                <a:ln>
                  <a:noFill/>
                </a:ln>
                <a:solidFill>
                  <a:srgbClr val="00B0F0"/>
                </a:solidFill>
                <a:effectLst/>
                <a:uLnTx/>
                <a:uFillTx/>
                <a:latin typeface="Tw Cen MT Condensed" panose="020B0606020104020203"/>
                <a:ea typeface="+mj-ea"/>
                <a:cs typeface="+mj-cs"/>
              </a:rPr>
              <a:t>Mobility</a:t>
            </a:r>
          </a:p>
        </p:txBody>
      </p:sp>
      <p:sp>
        <p:nvSpPr>
          <p:cNvPr id="12" name="Title 1">
            <a:extLst>
              <a:ext uri="{FF2B5EF4-FFF2-40B4-BE49-F238E27FC236}">
                <a16:creationId xmlns:a16="http://schemas.microsoft.com/office/drawing/2014/main" id="{6F28808B-CFAB-4590-B765-2F17DE8790D7}"/>
              </a:ext>
            </a:extLst>
          </p:cNvPr>
          <p:cNvSpPr txBox="1">
            <a:spLocks/>
          </p:cNvSpPr>
          <p:nvPr/>
        </p:nvSpPr>
        <p:spPr>
          <a:xfrm>
            <a:off x="945170" y="4375275"/>
            <a:ext cx="10515600"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5000" b="1" i="0" u="none" strike="noStrike" kern="1200" cap="all" spc="100" normalizeH="0" baseline="0" noProof="0" dirty="0">
                <a:ln>
                  <a:noFill/>
                </a:ln>
                <a:solidFill>
                  <a:srgbClr val="00B0F0"/>
                </a:solidFill>
                <a:effectLst/>
                <a:uLnTx/>
                <a:uFillTx/>
                <a:latin typeface="Tw Cen MT Condensed" panose="020B0606020104020203"/>
                <a:ea typeface="+mj-ea"/>
                <a:cs typeface="+mj-cs"/>
              </a:rPr>
              <a:t>Sustainability</a:t>
            </a:r>
          </a:p>
        </p:txBody>
      </p:sp>
    </p:spTree>
    <p:extLst>
      <p:ext uri="{BB962C8B-B14F-4D97-AF65-F5344CB8AC3E}">
        <p14:creationId xmlns:p14="http://schemas.microsoft.com/office/powerpoint/2010/main" val="28643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93097"/>
            <a:ext cx="10515600" cy="1325563"/>
          </a:xfrm>
        </p:spPr>
        <p:txBody>
          <a:bodyPr>
            <a:normAutofit/>
          </a:bodyPr>
          <a:lstStyle/>
          <a:p>
            <a:pPr algn="ctr"/>
            <a:r>
              <a:rPr lang="en-US" altLang="en-US" sz="4800" b="1" dirty="0"/>
              <a:t>sustainability</a:t>
            </a:r>
          </a:p>
        </p:txBody>
      </p:sp>
      <p:pic>
        <p:nvPicPr>
          <p:cNvPr id="3074" name="Picture 2" descr="https://www.railstotrails.org/media/14360/building-community-support_photo-credit_flickr_peterm7-12544055085.jpg?crop=0,0.25244444444444447,0,0.293010101010101&amp;cropmode=percentage&amp;width=880&amp;height=250&amp;rnd=131823661470000000">
            <a:extLst>
              <a:ext uri="{FF2B5EF4-FFF2-40B4-BE49-F238E27FC236}">
                <a16:creationId xmlns:a16="http://schemas.microsoft.com/office/drawing/2014/main" id="{B20B2DCF-F50B-4AF2-81FB-F9B91B001431}"/>
              </a:ext>
            </a:extLst>
          </p:cNvPr>
          <p:cNvPicPr>
            <a:picLocks noChangeAspect="1" noChangeArrowheads="1"/>
          </p:cNvPicPr>
          <p:nvPr/>
        </p:nvPicPr>
        <p:blipFill>
          <a:blip r:embed="rId3">
            <a:alphaModFix amt="42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38200" y="2018660"/>
            <a:ext cx="10900969" cy="3096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ils-to-Trails Conservancy">
            <a:extLst>
              <a:ext uri="{FF2B5EF4-FFF2-40B4-BE49-F238E27FC236}">
                <a16:creationId xmlns:a16="http://schemas.microsoft.com/office/drawing/2014/main" id="{7B1A802E-DF13-4A46-B194-E0694BB42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9EED5A1-3530-4D74-B62E-36F3CC16A73F}"/>
              </a:ext>
            </a:extLst>
          </p:cNvPr>
          <p:cNvSpPr txBox="1">
            <a:spLocks/>
          </p:cNvSpPr>
          <p:nvPr/>
        </p:nvSpPr>
        <p:spPr>
          <a:xfrm>
            <a:off x="838200" y="2018660"/>
            <a:ext cx="10900968" cy="3096866"/>
          </a:xfrm>
          <a:prstGeom prst="rect">
            <a:avLst/>
          </a:prstGeom>
          <a:solidFill>
            <a:schemeClr val="bg1">
              <a:alpha val="47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U.S. Emission reduction savings from active transportation range from </a:t>
            </a:r>
            <a:r>
              <a:rPr kumimoji="0" lang="en-US" altLang="en-US" sz="7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$1Billion </a:t>
            </a:r>
            <a:r>
              <a:rPr kumimoji="0" lang="en-US" altLang="en-US" sz="6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to</a:t>
            </a:r>
            <a:r>
              <a:rPr kumimoji="0" lang="en-US" altLang="en-US" sz="7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 3.7 Billion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 </a:t>
            </a:r>
          </a:p>
        </p:txBody>
      </p:sp>
    </p:spTree>
    <p:extLst>
      <p:ext uri="{BB962C8B-B14F-4D97-AF65-F5344CB8AC3E}">
        <p14:creationId xmlns:p14="http://schemas.microsoft.com/office/powerpoint/2010/main" val="164801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93097"/>
            <a:ext cx="10515600" cy="1325563"/>
          </a:xfrm>
        </p:spPr>
        <p:txBody>
          <a:bodyPr>
            <a:normAutofit/>
          </a:bodyPr>
          <a:lstStyle/>
          <a:p>
            <a:pPr algn="ctr"/>
            <a:r>
              <a:rPr lang="en-US" altLang="en-US" sz="4800" b="1" dirty="0"/>
              <a:t>savings from </a:t>
            </a:r>
            <a:r>
              <a:rPr lang="en-US" altLang="en-US" sz="4800" b="1" dirty="0" err="1"/>
              <a:t>u.s.</a:t>
            </a:r>
            <a:r>
              <a:rPr lang="en-US" altLang="en-US" sz="4800" b="1" dirty="0"/>
              <a:t> mode shift</a:t>
            </a:r>
          </a:p>
        </p:txBody>
      </p:sp>
      <p:pic>
        <p:nvPicPr>
          <p:cNvPr id="3074" name="Picture 2" descr="https://www.railstotrails.org/media/14360/building-community-support_photo-credit_flickr_peterm7-12544055085.jpg?crop=0,0.25244444444444447,0,0.293010101010101&amp;cropmode=percentage&amp;width=880&amp;height=250&amp;rnd=131823661470000000">
            <a:extLst>
              <a:ext uri="{FF2B5EF4-FFF2-40B4-BE49-F238E27FC236}">
                <a16:creationId xmlns:a16="http://schemas.microsoft.com/office/drawing/2014/main" id="{B20B2DCF-F50B-4AF2-81FB-F9B91B001431}"/>
              </a:ext>
            </a:extLst>
          </p:cNvPr>
          <p:cNvPicPr>
            <a:picLocks noChangeAspect="1" noChangeArrowheads="1"/>
          </p:cNvPicPr>
          <p:nvPr/>
        </p:nvPicPr>
        <p:blipFill>
          <a:blip r:embed="rId3">
            <a:alphaModFix amt="42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38200" y="2018660"/>
            <a:ext cx="10900969" cy="3096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ils-to-Trails Conservancy">
            <a:extLst>
              <a:ext uri="{FF2B5EF4-FFF2-40B4-BE49-F238E27FC236}">
                <a16:creationId xmlns:a16="http://schemas.microsoft.com/office/drawing/2014/main" id="{7B1A802E-DF13-4A46-B194-E0694BB42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9EED5A1-3530-4D74-B62E-36F3CC16A73F}"/>
              </a:ext>
            </a:extLst>
          </p:cNvPr>
          <p:cNvSpPr txBox="1">
            <a:spLocks/>
          </p:cNvSpPr>
          <p:nvPr/>
        </p:nvSpPr>
        <p:spPr>
          <a:xfrm>
            <a:off x="838200" y="2018660"/>
            <a:ext cx="10900968" cy="3096866"/>
          </a:xfrm>
          <a:prstGeom prst="rect">
            <a:avLst/>
          </a:prstGeom>
          <a:solidFill>
            <a:schemeClr val="bg1">
              <a:alpha val="47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mode shifting short car trips to walking and biking trips saves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7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$3.2 Billion</a:t>
            </a:r>
            <a:r>
              <a:rPr kumimoji="0" lang="en-US" sz="60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 </a:t>
            </a:r>
          </a:p>
        </p:txBody>
      </p:sp>
    </p:spTree>
    <p:extLst>
      <p:ext uri="{BB962C8B-B14F-4D97-AF65-F5344CB8AC3E}">
        <p14:creationId xmlns:p14="http://schemas.microsoft.com/office/powerpoint/2010/main" val="123745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7400-530B-4EE9-8D21-FCA93229D7A5}"/>
              </a:ext>
            </a:extLst>
          </p:cNvPr>
          <p:cNvSpPr>
            <a:spLocks noGrp="1"/>
          </p:cNvSpPr>
          <p:nvPr>
            <p:ph type="title"/>
          </p:nvPr>
        </p:nvSpPr>
        <p:spPr/>
        <p:txBody>
          <a:bodyPr/>
          <a:lstStyle/>
          <a:p>
            <a:r>
              <a:rPr lang="en-US" dirty="0"/>
              <a:t>Many Trips can be made by Bicycle and foot</a:t>
            </a:r>
          </a:p>
        </p:txBody>
      </p:sp>
      <p:pic>
        <p:nvPicPr>
          <p:cNvPr id="4098" name="Picture 2">
            <a:extLst>
              <a:ext uri="{FF2B5EF4-FFF2-40B4-BE49-F238E27FC236}">
                <a16:creationId xmlns:a16="http://schemas.microsoft.com/office/drawing/2014/main" id="{C15A9F18-D471-4D0C-A76E-9D3908728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510" y="1809345"/>
            <a:ext cx="6680860" cy="4183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ails-to-Trails Conservancy">
            <a:extLst>
              <a:ext uri="{FF2B5EF4-FFF2-40B4-BE49-F238E27FC236}">
                <a16:creationId xmlns:a16="http://schemas.microsoft.com/office/drawing/2014/main" id="{A977EE89-5B69-436B-809F-5A7C6B7E2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4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93097"/>
            <a:ext cx="10515600" cy="1325563"/>
          </a:xfrm>
        </p:spPr>
        <p:txBody>
          <a:bodyPr>
            <a:normAutofit/>
          </a:bodyPr>
          <a:lstStyle/>
          <a:p>
            <a:pPr eaLnBrk="1" hangingPunct="1"/>
            <a:r>
              <a:rPr lang="en-US" altLang="en-US" b="1" dirty="0"/>
              <a:t>health</a:t>
            </a:r>
          </a:p>
        </p:txBody>
      </p:sp>
      <p:pic>
        <p:nvPicPr>
          <p:cNvPr id="3074" name="Picture 2" descr="https://www.railstotrails.org/media/14360/building-community-support_photo-credit_flickr_peterm7-12544055085.jpg?crop=0,0.25244444444444447,0,0.293010101010101&amp;cropmode=percentage&amp;width=880&amp;height=250&amp;rnd=131823661470000000">
            <a:extLst>
              <a:ext uri="{FF2B5EF4-FFF2-40B4-BE49-F238E27FC236}">
                <a16:creationId xmlns:a16="http://schemas.microsoft.com/office/drawing/2014/main" id="{B20B2DCF-F50B-4AF2-81FB-F9B91B001431}"/>
              </a:ext>
            </a:extLst>
          </p:cNvPr>
          <p:cNvPicPr>
            <a:picLocks noChangeAspect="1" noChangeArrowheads="1"/>
          </p:cNvPicPr>
          <p:nvPr/>
        </p:nvPicPr>
        <p:blipFill>
          <a:blip r:embed="rId3">
            <a:alphaModFix amt="42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38200" y="2018660"/>
            <a:ext cx="10900969" cy="3096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ils-to-Trails Conservancy">
            <a:extLst>
              <a:ext uri="{FF2B5EF4-FFF2-40B4-BE49-F238E27FC236}">
                <a16:creationId xmlns:a16="http://schemas.microsoft.com/office/drawing/2014/main" id="{7B1A802E-DF13-4A46-B194-E0694BB42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9EED5A1-3530-4D74-B62E-36F3CC16A73F}"/>
              </a:ext>
            </a:extLst>
          </p:cNvPr>
          <p:cNvSpPr txBox="1">
            <a:spLocks/>
          </p:cNvSpPr>
          <p:nvPr/>
        </p:nvSpPr>
        <p:spPr>
          <a:xfrm>
            <a:off x="838200" y="2018660"/>
            <a:ext cx="10900968" cy="3096866"/>
          </a:xfrm>
          <a:prstGeom prst="rect">
            <a:avLst/>
          </a:prstGeom>
          <a:solidFill>
            <a:schemeClr val="bg1">
              <a:alpha val="47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800" b="1" i="0" u="none" strike="noStrike" kern="1200" cap="all" spc="100" normalizeH="0" baseline="0" noProof="0" dirty="0" err="1">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u.s.</a:t>
            </a:r>
            <a:r>
              <a:rPr kumimoji="0" lang="en-US" alt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 savings from increased physical activity due to walking/biking is        </a:t>
            </a:r>
            <a:r>
              <a:rPr kumimoji="0" lang="en-US" altLang="en-US" sz="7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$20 Billion</a:t>
            </a:r>
          </a:p>
        </p:txBody>
      </p:sp>
      <p:sp>
        <p:nvSpPr>
          <p:cNvPr id="7" name="TextBox 6">
            <a:extLst>
              <a:ext uri="{FF2B5EF4-FFF2-40B4-BE49-F238E27FC236}">
                <a16:creationId xmlns:a16="http://schemas.microsoft.com/office/drawing/2014/main" id="{88751178-EDFE-444A-AD02-7A828ACA1D0B}"/>
              </a:ext>
            </a:extLst>
          </p:cNvPr>
          <p:cNvSpPr txBox="1"/>
          <p:nvPr/>
        </p:nvSpPr>
        <p:spPr>
          <a:xfrm>
            <a:off x="3048000" y="3244334"/>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40A9F866-7B74-47A2-9A4C-7414B4378EB8}"/>
              </a:ext>
            </a:extLst>
          </p:cNvPr>
          <p:cNvSpPr txBox="1"/>
          <p:nvPr/>
        </p:nvSpPr>
        <p:spPr>
          <a:xfrm>
            <a:off x="3048000" y="3244334"/>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4CFDD750-422D-45CC-BFCD-9F9851C32E6D}"/>
              </a:ext>
            </a:extLst>
          </p:cNvPr>
          <p:cNvSpPr txBox="1"/>
          <p:nvPr/>
        </p:nvSpPr>
        <p:spPr>
          <a:xfrm>
            <a:off x="3048000" y="3244334"/>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3" name="TextBox 12">
            <a:extLst>
              <a:ext uri="{FF2B5EF4-FFF2-40B4-BE49-F238E27FC236}">
                <a16:creationId xmlns:a16="http://schemas.microsoft.com/office/drawing/2014/main" id="{21E1DF0C-3666-4C9A-A47C-AC06AB55D72F}"/>
              </a:ext>
            </a:extLst>
          </p:cNvPr>
          <p:cNvSpPr txBox="1"/>
          <p:nvPr/>
        </p:nvSpPr>
        <p:spPr>
          <a:xfrm>
            <a:off x="3048000" y="3244334"/>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100586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5AF3-C0A3-4B9B-B287-033586F4FC52}"/>
              </a:ext>
            </a:extLst>
          </p:cNvPr>
          <p:cNvSpPr>
            <a:spLocks noGrp="1"/>
          </p:cNvSpPr>
          <p:nvPr>
            <p:ph type="title"/>
          </p:nvPr>
        </p:nvSpPr>
        <p:spPr/>
        <p:txBody>
          <a:bodyPr>
            <a:normAutofit fontScale="90000"/>
          </a:bodyPr>
          <a:lstStyle/>
          <a:p>
            <a:pPr algn="ctr"/>
            <a:endParaRPr lang="en-US" dirty="0"/>
          </a:p>
        </p:txBody>
      </p:sp>
      <p:sp>
        <p:nvSpPr>
          <p:cNvPr id="3" name="Content Placeholder 2">
            <a:extLst>
              <a:ext uri="{FF2B5EF4-FFF2-40B4-BE49-F238E27FC236}">
                <a16:creationId xmlns:a16="http://schemas.microsoft.com/office/drawing/2014/main" id="{D08A5B3B-BD0B-49F0-8DBD-3163A84D0AE5}"/>
              </a:ext>
            </a:extLst>
          </p:cNvPr>
          <p:cNvSpPr>
            <a:spLocks noGrp="1"/>
          </p:cNvSpPr>
          <p:nvPr>
            <p:ph idx="1"/>
          </p:nvPr>
        </p:nvSpPr>
        <p:spPr>
          <a:xfrm>
            <a:off x="838200" y="2733675"/>
            <a:ext cx="10020300" cy="1358266"/>
          </a:xfrm>
        </p:spPr>
        <p:txBody>
          <a:bodyPr>
            <a:normAutofit fontScale="92500" lnSpcReduction="10000"/>
          </a:bodyPr>
          <a:lstStyle/>
          <a:p>
            <a:pPr marL="0" indent="0" algn="ctr">
              <a:buNone/>
            </a:pPr>
            <a:r>
              <a:rPr lang="en-US" dirty="0"/>
              <a:t>Tom Sexton</a:t>
            </a:r>
          </a:p>
          <a:p>
            <a:pPr marL="0" indent="0" algn="ctr">
              <a:buNone/>
            </a:pPr>
            <a:r>
              <a:rPr lang="en-US" dirty="0"/>
              <a:t>Northeast Region Director</a:t>
            </a:r>
          </a:p>
          <a:p>
            <a:pPr marL="0" indent="0" algn="ctr">
              <a:buNone/>
            </a:pPr>
            <a:r>
              <a:rPr lang="en-US" dirty="0"/>
              <a:t>tom@railstotrails.org</a:t>
            </a:r>
          </a:p>
        </p:txBody>
      </p:sp>
    </p:spTree>
    <p:extLst>
      <p:ext uri="{BB962C8B-B14F-4D97-AF65-F5344CB8AC3E}">
        <p14:creationId xmlns:p14="http://schemas.microsoft.com/office/powerpoint/2010/main" val="201203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B7F9-F5D3-4EB8-AEAD-5663E88EA7D2}"/>
              </a:ext>
            </a:extLst>
          </p:cNvPr>
          <p:cNvSpPr>
            <a:spLocks noGrp="1"/>
          </p:cNvSpPr>
          <p:nvPr>
            <p:ph type="title"/>
          </p:nvPr>
        </p:nvSpPr>
        <p:spPr/>
        <p:txBody>
          <a:bodyPr/>
          <a:lstStyle/>
          <a:p>
            <a:r>
              <a:rPr lang="en-US" dirty="0"/>
              <a:t>	OHIO &amp; ERIE CANAL TOWPATH TRAIL </a:t>
            </a:r>
          </a:p>
        </p:txBody>
      </p:sp>
      <p:sp>
        <p:nvSpPr>
          <p:cNvPr id="3" name="Content Placeholder 2">
            <a:extLst>
              <a:ext uri="{FF2B5EF4-FFF2-40B4-BE49-F238E27FC236}">
                <a16:creationId xmlns:a16="http://schemas.microsoft.com/office/drawing/2014/main" id="{D648039F-60FD-47FB-8B77-E5020CF7C92E}"/>
              </a:ext>
            </a:extLst>
          </p:cNvPr>
          <p:cNvSpPr>
            <a:spLocks noGrp="1"/>
          </p:cNvSpPr>
          <p:nvPr>
            <p:ph idx="1"/>
          </p:nvPr>
        </p:nvSpPr>
        <p:spPr>
          <a:xfrm>
            <a:off x="1024128" y="2252133"/>
            <a:ext cx="9720071" cy="4057227"/>
          </a:xfrm>
        </p:spPr>
        <p:txBody>
          <a:bodyPr/>
          <a:lstStyle/>
          <a:p>
            <a:r>
              <a:rPr lang="en-US" b="0" i="0" dirty="0">
                <a:solidFill>
                  <a:srgbClr val="000000"/>
                </a:solidFill>
                <a:effectLst/>
                <a:latin typeface="Times New Roman" panose="02020603050405020304" pitchFamily="18" charset="0"/>
              </a:rPr>
              <a:t> </a:t>
            </a:r>
            <a:endParaRPr lang="en-US" dirty="0"/>
          </a:p>
        </p:txBody>
      </p:sp>
      <p:sp>
        <p:nvSpPr>
          <p:cNvPr id="5" name="TextBox 4">
            <a:extLst>
              <a:ext uri="{FF2B5EF4-FFF2-40B4-BE49-F238E27FC236}">
                <a16:creationId xmlns:a16="http://schemas.microsoft.com/office/drawing/2014/main" id="{4581D334-860A-4CAF-B634-BBC64113523E}"/>
              </a:ext>
            </a:extLst>
          </p:cNvPr>
          <p:cNvSpPr txBox="1"/>
          <p:nvPr/>
        </p:nvSpPr>
        <p:spPr>
          <a:xfrm>
            <a:off x="3048000" y="2534214"/>
            <a:ext cx="6096000" cy="2554545"/>
          </a:xfrm>
          <a:prstGeom prst="rect">
            <a:avLst/>
          </a:prstGeom>
          <a:noFill/>
        </p:spPr>
        <p:txBody>
          <a:bodyPr wrap="square">
            <a:spAutoFit/>
          </a:bodyPr>
          <a:lstStyle/>
          <a:p>
            <a:pPr marL="285750" indent="-285750">
              <a:buFont typeface="Arial" panose="020B0604020202020204" pitchFamily="34" charset="0"/>
              <a:buChar char="•"/>
            </a:pPr>
            <a:r>
              <a:rPr lang="en-US" sz="2000" dirty="0"/>
              <a:t>37 percent of trail users meet or exceed recommended weekly levels of physical activity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More than half use the trail for health and exercise (54 percent)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Health-care cost savings for trail users are as much as $4 million ($14–21 per user)</a:t>
            </a:r>
          </a:p>
        </p:txBody>
      </p:sp>
      <p:pic>
        <p:nvPicPr>
          <p:cNvPr id="8" name="Picture 2" descr="Rails-to-Trails Conservancy">
            <a:extLst>
              <a:ext uri="{FF2B5EF4-FFF2-40B4-BE49-F238E27FC236}">
                <a16:creationId xmlns:a16="http://schemas.microsoft.com/office/drawing/2014/main" id="{BD3C2525-22D6-4FCB-98BE-6EF484B46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6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693097"/>
            <a:ext cx="10515600" cy="1325563"/>
          </a:xfrm>
        </p:spPr>
        <p:txBody>
          <a:bodyPr>
            <a:normAutofit/>
          </a:bodyPr>
          <a:lstStyle/>
          <a:p>
            <a:r>
              <a:rPr lang="en-US" altLang="en-US" sz="4800" b="1" dirty="0"/>
              <a:t>U.S. economic impact of multi-use trails</a:t>
            </a:r>
          </a:p>
        </p:txBody>
      </p:sp>
      <p:pic>
        <p:nvPicPr>
          <p:cNvPr id="3074" name="Picture 2" descr="https://www.railstotrails.org/media/14360/building-community-support_photo-credit_flickr_peterm7-12544055085.jpg?crop=0,0.25244444444444447,0,0.293010101010101&amp;cropmode=percentage&amp;width=880&amp;height=250&amp;rnd=131823661470000000">
            <a:extLst>
              <a:ext uri="{FF2B5EF4-FFF2-40B4-BE49-F238E27FC236}">
                <a16:creationId xmlns:a16="http://schemas.microsoft.com/office/drawing/2014/main" id="{B20B2DCF-F50B-4AF2-81FB-F9B91B001431}"/>
              </a:ext>
            </a:extLst>
          </p:cNvPr>
          <p:cNvPicPr>
            <a:picLocks noChangeAspect="1" noChangeArrowheads="1"/>
          </p:cNvPicPr>
          <p:nvPr/>
        </p:nvPicPr>
        <p:blipFill>
          <a:blip r:embed="rId3">
            <a:alphaModFix amt="42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38200" y="2018660"/>
            <a:ext cx="10900969" cy="30968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ils-to-Trails Conservancy">
            <a:extLst>
              <a:ext uri="{FF2B5EF4-FFF2-40B4-BE49-F238E27FC236}">
                <a16:creationId xmlns:a16="http://schemas.microsoft.com/office/drawing/2014/main" id="{7B1A802E-DF13-4A46-B194-E0694BB42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9EED5A1-3530-4D74-B62E-36F3CC16A73F}"/>
              </a:ext>
            </a:extLst>
          </p:cNvPr>
          <p:cNvSpPr txBox="1">
            <a:spLocks/>
          </p:cNvSpPr>
          <p:nvPr/>
        </p:nvSpPr>
        <p:spPr>
          <a:xfrm>
            <a:off x="838200" y="2018660"/>
            <a:ext cx="10900968" cy="3096866"/>
          </a:xfrm>
          <a:prstGeom prst="rect">
            <a:avLst/>
          </a:prstGeom>
          <a:solidFill>
            <a:schemeClr val="bg1">
              <a:alpha val="47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$10.6 billion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in local spending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(most conservative estimate)</a:t>
            </a:r>
            <a:r>
              <a:rPr kumimoji="0" lang="en-US" sz="36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all" spc="100" normalizeH="0" baseline="0" noProof="0" dirty="0">
                <a:ln>
                  <a:noFill/>
                </a:ln>
                <a:solidFill>
                  <a:srgbClr val="002060"/>
                </a:solidFill>
                <a:effectLst>
                  <a:outerShdw blurRad="38100" dist="38100" dir="2700000" algn="tl">
                    <a:srgbClr val="000000">
                      <a:alpha val="43137"/>
                    </a:srgbClr>
                  </a:outerShdw>
                </a:effectLst>
                <a:uLnTx/>
                <a:uFillTx/>
                <a:latin typeface="Tw Cen MT Condensed" panose="020B0606020104020203"/>
                <a:ea typeface="+mj-ea"/>
                <a:cs typeface="+mj-cs"/>
              </a:rPr>
              <a:t>from 2,128 multi-use trails</a:t>
            </a:r>
          </a:p>
        </p:txBody>
      </p:sp>
    </p:spTree>
    <p:extLst>
      <p:ext uri="{BB962C8B-B14F-4D97-AF65-F5344CB8AC3E}">
        <p14:creationId xmlns:p14="http://schemas.microsoft.com/office/powerpoint/2010/main" val="3690140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F7E7-8120-4FAD-8058-1EB59569050E}"/>
              </a:ext>
            </a:extLst>
          </p:cNvPr>
          <p:cNvSpPr>
            <a:spLocks noGrp="1"/>
          </p:cNvSpPr>
          <p:nvPr>
            <p:ph type="title"/>
          </p:nvPr>
        </p:nvSpPr>
        <p:spPr/>
        <p:txBody>
          <a:bodyPr/>
          <a:lstStyle/>
          <a:p>
            <a:r>
              <a:rPr lang="en-US" dirty="0"/>
              <a:t>	OHIO &amp; ERIE CANAL TOWPATH TRAIL</a:t>
            </a:r>
          </a:p>
        </p:txBody>
      </p:sp>
      <p:sp>
        <p:nvSpPr>
          <p:cNvPr id="3" name="Content Placeholder 2">
            <a:extLst>
              <a:ext uri="{FF2B5EF4-FFF2-40B4-BE49-F238E27FC236}">
                <a16:creationId xmlns:a16="http://schemas.microsoft.com/office/drawing/2014/main" id="{C39F02B2-090E-4A3C-89B3-9EE1ADE8FDDB}"/>
              </a:ext>
            </a:extLst>
          </p:cNvPr>
          <p:cNvSpPr>
            <a:spLocks noGrp="1"/>
          </p:cNvSpPr>
          <p:nvPr>
            <p:ph idx="1"/>
          </p:nvPr>
        </p:nvSpPr>
        <p:spPr/>
        <p:txBody>
          <a:bodyPr>
            <a:normAutofit/>
          </a:bodyPr>
          <a:lstStyle/>
          <a:p>
            <a:endParaRPr lang="en-US" dirty="0"/>
          </a:p>
          <a:p>
            <a:r>
              <a:rPr lang="en-US" dirty="0"/>
              <a:t> $  Annual number of trail users: 222,0051</a:t>
            </a:r>
          </a:p>
          <a:p>
            <a:r>
              <a:rPr lang="en-US" dirty="0"/>
              <a:t> $  Spending on “hard goods” (including bikes, clothing, etc.): $3.7 million</a:t>
            </a:r>
          </a:p>
          <a:p>
            <a:r>
              <a:rPr lang="en-US" dirty="0"/>
              <a:t> $  Spending on “soft goods” (including food, beverages, etc.): $159,000</a:t>
            </a:r>
          </a:p>
          <a:p>
            <a:r>
              <a:rPr lang="en-US" dirty="0"/>
              <a:t> $  Spending on lodging: $3 Million</a:t>
            </a:r>
          </a:p>
        </p:txBody>
      </p:sp>
      <p:pic>
        <p:nvPicPr>
          <p:cNvPr id="8" name="Picture 2" descr="Rails-to-Trails Conservancy">
            <a:extLst>
              <a:ext uri="{FF2B5EF4-FFF2-40B4-BE49-F238E27FC236}">
                <a16:creationId xmlns:a16="http://schemas.microsoft.com/office/drawing/2014/main" id="{3C2ABF8F-B7D1-4D88-8B8F-D7E9C2831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8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D8A6-AC25-442A-AB09-F9C10201089E}"/>
              </a:ext>
            </a:extLst>
          </p:cNvPr>
          <p:cNvSpPr>
            <a:spLocks noGrp="1"/>
          </p:cNvSpPr>
          <p:nvPr>
            <p:ph type="title"/>
          </p:nvPr>
        </p:nvSpPr>
        <p:spPr/>
        <p:txBody>
          <a:bodyPr/>
          <a:lstStyle/>
          <a:p>
            <a:r>
              <a:rPr lang="en-US" dirty="0"/>
              <a:t>MON RIVER TRAIL SYSTEM ECONOMIC Impact</a:t>
            </a:r>
          </a:p>
        </p:txBody>
      </p:sp>
      <p:sp>
        <p:nvSpPr>
          <p:cNvPr id="3" name="Content Placeholder 2">
            <a:extLst>
              <a:ext uri="{FF2B5EF4-FFF2-40B4-BE49-F238E27FC236}">
                <a16:creationId xmlns:a16="http://schemas.microsoft.com/office/drawing/2014/main" id="{07D24C64-F9DC-4895-B397-3A3E02E5CB6E}"/>
              </a:ext>
            </a:extLst>
          </p:cNvPr>
          <p:cNvSpPr>
            <a:spLocks noGrp="1"/>
          </p:cNvSpPr>
          <p:nvPr>
            <p:ph idx="1"/>
          </p:nvPr>
        </p:nvSpPr>
        <p:spPr/>
        <p:txBody>
          <a:bodyPr/>
          <a:lstStyle/>
          <a:p>
            <a:pPr>
              <a:buFont typeface="Arial" panose="020B0604020202020204" pitchFamily="34" charset="0"/>
              <a:buChar char="•"/>
            </a:pPr>
            <a:r>
              <a:rPr lang="en-US" dirty="0"/>
              <a:t>More than 205,000 people visit the trails annually</a:t>
            </a:r>
          </a:p>
          <a:p>
            <a:pPr>
              <a:buFont typeface="Arial" panose="020B0604020202020204" pitchFamily="34" charset="0"/>
              <a:buChar char="•"/>
            </a:pPr>
            <a:r>
              <a:rPr lang="en-US" dirty="0"/>
              <a:t>$6 million annually to the Morgantown, West Virginia, region</a:t>
            </a:r>
          </a:p>
          <a:p>
            <a:pPr>
              <a:buFont typeface="Arial" panose="020B0604020202020204" pitchFamily="34" charset="0"/>
              <a:buChar char="•"/>
            </a:pPr>
            <a:r>
              <a:rPr lang="en-US" dirty="0"/>
              <a:t>Trail users (20% from 17 states) spent about $230 per year on hard goods</a:t>
            </a:r>
          </a:p>
          <a:p>
            <a:pPr>
              <a:buFont typeface="Arial" panose="020B0604020202020204" pitchFamily="34" charset="0"/>
              <a:buChar char="•"/>
            </a:pPr>
            <a:r>
              <a:rPr lang="en-US" dirty="0"/>
              <a:t>Average tourists (50+ miles away) spend $316 per trip while staying in the area</a:t>
            </a:r>
          </a:p>
          <a:p>
            <a:pPr>
              <a:buFont typeface="Arial" panose="020B0604020202020204" pitchFamily="34" charset="0"/>
              <a:buChar char="•"/>
            </a:pPr>
            <a:r>
              <a:rPr lang="en-US" dirty="0"/>
              <a:t>Bicyclists spent more than non-bicyclists on lodging ($100 vs. $59)</a:t>
            </a:r>
          </a:p>
          <a:p>
            <a:pPr lvl="1"/>
            <a:r>
              <a:rPr lang="en-US" dirty="0"/>
              <a:t>Soft goods ($15 vs. $10)</a:t>
            </a:r>
          </a:p>
        </p:txBody>
      </p:sp>
      <p:pic>
        <p:nvPicPr>
          <p:cNvPr id="4" name="Picture 2" descr="Rails-to-Trails Conservancy">
            <a:extLst>
              <a:ext uri="{FF2B5EF4-FFF2-40B4-BE49-F238E27FC236}">
                <a16:creationId xmlns:a16="http://schemas.microsoft.com/office/drawing/2014/main" id="{1DF113E7-9C1C-461E-8333-93B99C68E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7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5F1-5C4C-46C3-931E-C0E8891C232D}"/>
              </a:ext>
            </a:extLst>
          </p:cNvPr>
          <p:cNvSpPr>
            <a:spLocks noGrp="1"/>
          </p:cNvSpPr>
          <p:nvPr>
            <p:ph type="title"/>
          </p:nvPr>
        </p:nvSpPr>
        <p:spPr>
          <a:xfrm>
            <a:off x="1024128" y="585216"/>
            <a:ext cx="9720072" cy="568484"/>
          </a:xfrm>
        </p:spPr>
        <p:txBody>
          <a:bodyPr>
            <a:normAutofit fontScale="90000"/>
          </a:bodyPr>
          <a:lstStyle/>
          <a:p>
            <a:r>
              <a:rPr lang="en-US" dirty="0"/>
              <a:t>		WEST VIRGINIA SOJOURNS</a:t>
            </a:r>
          </a:p>
        </p:txBody>
      </p:sp>
      <p:sp>
        <p:nvSpPr>
          <p:cNvPr id="3" name="Content Placeholder 2">
            <a:extLst>
              <a:ext uri="{FF2B5EF4-FFF2-40B4-BE49-F238E27FC236}">
                <a16:creationId xmlns:a16="http://schemas.microsoft.com/office/drawing/2014/main" id="{C7DFA7D2-6187-4A3A-912B-02B54C2DDE0F}"/>
              </a:ext>
            </a:extLst>
          </p:cNvPr>
          <p:cNvSpPr>
            <a:spLocks noGrp="1"/>
          </p:cNvSpPr>
          <p:nvPr>
            <p:ph idx="1"/>
          </p:nvPr>
        </p:nvSpPr>
        <p:spPr>
          <a:xfrm>
            <a:off x="1024128" y="1079770"/>
            <a:ext cx="9720071" cy="5229590"/>
          </a:xfrm>
        </p:spPr>
        <p:txBody>
          <a:bodyPr/>
          <a:lstStyle/>
          <a:p>
            <a:endParaRPr lang="en-US" dirty="0"/>
          </a:p>
          <a:p>
            <a:endParaRPr lang="en-US" dirty="0"/>
          </a:p>
          <a:p>
            <a:r>
              <a:rPr lang="en-US" dirty="0"/>
              <a:t>2015 - West Virginia Sojourn’s economic impact from 98 riders was $38,176</a:t>
            </a:r>
          </a:p>
          <a:p>
            <a:r>
              <a:rPr lang="en-US" dirty="0"/>
              <a:t>2016 - 130 people economic impact of more than $31,000</a:t>
            </a:r>
          </a:p>
          <a:p>
            <a:r>
              <a:rPr lang="en-US" dirty="0"/>
              <a:t>19 Sojourns with 5000 riders netted $2 million </a:t>
            </a:r>
          </a:p>
        </p:txBody>
      </p:sp>
      <p:pic>
        <p:nvPicPr>
          <p:cNvPr id="6" name="Picture 5" descr="A group of lawn chairs on a bicycle&#10;&#10;Description automatically generated">
            <a:extLst>
              <a:ext uri="{FF2B5EF4-FFF2-40B4-BE49-F238E27FC236}">
                <a16:creationId xmlns:a16="http://schemas.microsoft.com/office/drawing/2014/main" id="{A04B3CB2-1568-4637-9782-7DF11215B110}"/>
              </a:ext>
            </a:extLst>
          </p:cNvPr>
          <p:cNvPicPr>
            <a:picLocks noChangeAspect="1"/>
          </p:cNvPicPr>
          <p:nvPr/>
        </p:nvPicPr>
        <p:blipFill>
          <a:blip r:embed="rId2"/>
          <a:stretch>
            <a:fillRect/>
          </a:stretch>
        </p:blipFill>
        <p:spPr>
          <a:xfrm>
            <a:off x="6096000" y="3403326"/>
            <a:ext cx="6096000" cy="3519652"/>
          </a:xfrm>
          <a:prstGeom prst="rect">
            <a:avLst/>
          </a:prstGeom>
        </p:spPr>
      </p:pic>
      <p:pic>
        <p:nvPicPr>
          <p:cNvPr id="7" name="Picture 2" descr="Rails-to-Trails Conservancy">
            <a:extLst>
              <a:ext uri="{FF2B5EF4-FFF2-40B4-BE49-F238E27FC236}">
                <a16:creationId xmlns:a16="http://schemas.microsoft.com/office/drawing/2014/main" id="{4A7DF0A4-A285-47DA-9DB9-9B7E646EA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68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r>
              <a:rPr lang="en-US" altLang="en-US" dirty="0"/>
              <a:t>Trail Towns</a:t>
            </a:r>
          </a:p>
        </p:txBody>
      </p:sp>
      <p:sp>
        <p:nvSpPr>
          <p:cNvPr id="53251" name="Content Placeholder 2"/>
          <p:cNvSpPr>
            <a:spLocks noGrp="1"/>
          </p:cNvSpPr>
          <p:nvPr>
            <p:ph idx="1"/>
          </p:nvPr>
        </p:nvSpPr>
        <p:spPr>
          <a:xfrm>
            <a:off x="1024128" y="2108852"/>
            <a:ext cx="6509186" cy="3083933"/>
          </a:xfrm>
        </p:spPr>
        <p:txBody>
          <a:bodyPr>
            <a:normAutofit/>
          </a:bodyPr>
          <a:lstStyle/>
          <a:p>
            <a:r>
              <a:rPr lang="en-US" altLang="en-US" sz="3600" dirty="0"/>
              <a:t>Economic revitalization that places trails as the centerpiece of community revitalization.</a:t>
            </a:r>
          </a:p>
        </p:txBody>
      </p:sp>
      <p:pic>
        <p:nvPicPr>
          <p:cNvPr id="7" name="Picture 6">
            <a:extLst>
              <a:ext uri="{FF2B5EF4-FFF2-40B4-BE49-F238E27FC236}">
                <a16:creationId xmlns:a16="http://schemas.microsoft.com/office/drawing/2014/main" id="{52797657-86C9-446A-A92C-3B0EA8AD4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338" y="192947"/>
            <a:ext cx="3677878" cy="5327320"/>
          </a:xfrm>
          <a:prstGeom prst="rect">
            <a:avLst/>
          </a:prstGeom>
        </p:spPr>
      </p:pic>
    </p:spTree>
    <p:extLst>
      <p:ext uri="{BB962C8B-B14F-4D97-AF65-F5344CB8AC3E}">
        <p14:creationId xmlns:p14="http://schemas.microsoft.com/office/powerpoint/2010/main" val="457963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31177" y="528505"/>
            <a:ext cx="9638211" cy="1149293"/>
          </a:xfrm>
        </p:spPr>
        <p:txBody>
          <a:bodyPr>
            <a:normAutofit fontScale="90000"/>
          </a:bodyPr>
          <a:lstStyle/>
          <a:p>
            <a:br>
              <a:rPr lang="en-US" sz="3600" dirty="0">
                <a:solidFill>
                  <a:srgbClr val="050503"/>
                </a:solidFill>
              </a:rPr>
            </a:br>
            <a:r>
              <a:rPr lang="en-US" sz="3600" dirty="0">
                <a:solidFill>
                  <a:srgbClr val="050503"/>
                </a:solidFill>
              </a:rPr>
              <a:t>Coordinated network of services &amp; amenities</a:t>
            </a:r>
            <a:br>
              <a:rPr lang="en-US" sz="4000" b="1" dirty="0">
                <a:solidFill>
                  <a:srgbClr val="050503"/>
                </a:solidFill>
              </a:rPr>
            </a:br>
            <a:endParaRPr lang="en-US" altLang="en-US" b="1" dirty="0"/>
          </a:p>
        </p:txBody>
      </p:sp>
      <p:sp>
        <p:nvSpPr>
          <p:cNvPr id="3" name="Content Placeholder 2"/>
          <p:cNvSpPr>
            <a:spLocks noGrp="1"/>
          </p:cNvSpPr>
          <p:nvPr>
            <p:ph idx="1"/>
          </p:nvPr>
        </p:nvSpPr>
        <p:spPr>
          <a:xfrm>
            <a:off x="1024128" y="2063693"/>
            <a:ext cx="4130019" cy="5452538"/>
          </a:xfrm>
        </p:spPr>
        <p:txBody>
          <a:bodyPr vert="horz" lIns="45720" tIns="45720" rIns="45720" bIns="45720" rtlCol="0" anchor="t">
            <a:normAutofit/>
          </a:bodyPr>
          <a:lstStyle/>
          <a:p>
            <a:pPr>
              <a:buFont typeface="Wingdings" panose="05000000000000000000" pitchFamily="2" charset="2"/>
              <a:buChar char="§"/>
              <a:defRPr/>
            </a:pPr>
            <a:r>
              <a:rPr lang="en-US" sz="2400" dirty="0">
                <a:solidFill>
                  <a:srgbClr val="050503"/>
                </a:solidFill>
              </a:rPr>
              <a:t>Restaurants </a:t>
            </a:r>
          </a:p>
          <a:p>
            <a:pPr>
              <a:buFont typeface="Wingdings" panose="05000000000000000000" pitchFamily="2" charset="2"/>
              <a:buChar char="§"/>
              <a:defRPr/>
            </a:pPr>
            <a:r>
              <a:rPr lang="en-US" sz="2400" dirty="0">
                <a:solidFill>
                  <a:srgbClr val="050503"/>
                </a:solidFill>
              </a:rPr>
              <a:t>Accommodations</a:t>
            </a:r>
          </a:p>
          <a:p>
            <a:pPr>
              <a:buFont typeface="Wingdings" panose="05000000000000000000" pitchFamily="2" charset="2"/>
              <a:buChar char="§"/>
              <a:defRPr/>
            </a:pPr>
            <a:r>
              <a:rPr lang="en-US" sz="2400" dirty="0">
                <a:solidFill>
                  <a:srgbClr val="050503"/>
                </a:solidFill>
              </a:rPr>
              <a:t>Bike shops</a:t>
            </a:r>
          </a:p>
          <a:p>
            <a:pPr>
              <a:buFont typeface="Wingdings" panose="05000000000000000000" pitchFamily="2" charset="2"/>
              <a:buChar char="§"/>
              <a:defRPr/>
            </a:pPr>
            <a:r>
              <a:rPr lang="en-US" sz="2400" dirty="0">
                <a:solidFill>
                  <a:srgbClr val="050503"/>
                </a:solidFill>
              </a:rPr>
              <a:t>Cultural and historic sites</a:t>
            </a:r>
          </a:p>
          <a:p>
            <a:pPr>
              <a:buFont typeface="Wingdings" panose="05000000000000000000" pitchFamily="2" charset="2"/>
              <a:buChar char="§"/>
              <a:defRPr/>
            </a:pPr>
            <a:r>
              <a:rPr lang="en-US" sz="2400" dirty="0">
                <a:solidFill>
                  <a:srgbClr val="050503"/>
                </a:solidFill>
              </a:rPr>
              <a:t>Regional/national parks</a:t>
            </a:r>
          </a:p>
          <a:p>
            <a:pPr>
              <a:buFont typeface="Wingdings" panose="05000000000000000000" pitchFamily="2" charset="2"/>
              <a:buChar char="§"/>
              <a:defRPr/>
            </a:pPr>
            <a:r>
              <a:rPr lang="en-US" sz="2400" dirty="0">
                <a:solidFill>
                  <a:srgbClr val="050503"/>
                </a:solidFill>
              </a:rPr>
              <a:t>Camp sites</a:t>
            </a:r>
          </a:p>
          <a:p>
            <a:pPr>
              <a:buFont typeface="Wingdings" panose="05000000000000000000" pitchFamily="2" charset="2"/>
              <a:buChar char="§"/>
              <a:defRPr/>
            </a:pPr>
            <a:endParaRPr lang="en-US" sz="2400" b="1" dirty="0">
              <a:solidFill>
                <a:srgbClr val="002060"/>
              </a:solidFill>
            </a:endParaRPr>
          </a:p>
          <a:p>
            <a:pPr>
              <a:buFont typeface="Wingdings" panose="05000000000000000000" pitchFamily="2" charset="2"/>
              <a:buChar char="§"/>
              <a:defRPr/>
            </a:pPr>
            <a:endParaRPr lang="en-US" sz="1400" b="1" dirty="0">
              <a:solidFill>
                <a:srgbClr val="002060"/>
              </a:solidFill>
            </a:endParaRPr>
          </a:p>
        </p:txBody>
      </p:sp>
      <p:sp>
        <p:nvSpPr>
          <p:cNvPr id="5" name="Content Placeholder 2">
            <a:extLst>
              <a:ext uri="{FF2B5EF4-FFF2-40B4-BE49-F238E27FC236}">
                <a16:creationId xmlns:a16="http://schemas.microsoft.com/office/drawing/2014/main" id="{3B32BED9-0BF4-4C1D-BBF1-2514635D7A01}"/>
              </a:ext>
            </a:extLst>
          </p:cNvPr>
          <p:cNvSpPr txBox="1">
            <a:spLocks/>
          </p:cNvSpPr>
          <p:nvPr/>
        </p:nvSpPr>
        <p:spPr>
          <a:xfrm>
            <a:off x="1024128" y="1744497"/>
            <a:ext cx="4037810" cy="1346852"/>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
              <a:defRPr/>
            </a:pPr>
            <a:endParaRPr lang="en-US" sz="1400" b="1" dirty="0">
              <a:solidFill>
                <a:srgbClr val="002060"/>
              </a:solidFill>
            </a:endParaRPr>
          </a:p>
        </p:txBody>
      </p:sp>
      <p:pic>
        <p:nvPicPr>
          <p:cNvPr id="9" name="Picture 6" descr="https://www.railstotrails.org/media/14499/hopewell-depot-new-york.jpg?anchor=center&amp;mode=crop&amp;width=880&amp;height=460&amp;rnd=131296851600000000">
            <a:extLst>
              <a:ext uri="{FF2B5EF4-FFF2-40B4-BE49-F238E27FC236}">
                <a16:creationId xmlns:a16="http://schemas.microsoft.com/office/drawing/2014/main" id="{D9654056-B889-4119-B8EA-E39455EBC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750" y="2952924"/>
            <a:ext cx="5568936" cy="310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4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B841-CF59-49E6-85E2-5E8AD343BC51}"/>
              </a:ext>
            </a:extLst>
          </p:cNvPr>
          <p:cNvSpPr>
            <a:spLocks noGrp="1"/>
          </p:cNvSpPr>
          <p:nvPr>
            <p:ph type="title"/>
          </p:nvPr>
        </p:nvSpPr>
        <p:spPr>
          <a:xfrm>
            <a:off x="1479942" y="377504"/>
            <a:ext cx="9576748" cy="848035"/>
          </a:xfrm>
        </p:spPr>
        <p:txBody>
          <a:bodyPr>
            <a:normAutofit fontScale="90000"/>
          </a:bodyPr>
          <a:lstStyle/>
          <a:p>
            <a:pPr algn="ctr"/>
            <a:br>
              <a:rPr lang="en-US" sz="4400" dirty="0">
                <a:latin typeface="Franklin Gothic Heavy" panose="020B0903020102020204" pitchFamily="34" charset="0"/>
              </a:rPr>
            </a:br>
            <a:br>
              <a:rPr lang="en-US" sz="4400" dirty="0">
                <a:latin typeface="Franklin Gothic Heavy" panose="020B0903020102020204" pitchFamily="34" charset="0"/>
              </a:rPr>
            </a:br>
            <a:br>
              <a:rPr lang="en-US" sz="4400" dirty="0">
                <a:latin typeface="Franklin Gothic Heavy" panose="020B0903020102020204" pitchFamily="34" charset="0"/>
              </a:rPr>
            </a:br>
            <a:br>
              <a:rPr lang="en-US" dirty="0"/>
            </a:br>
            <a:r>
              <a:rPr lang="en-US" dirty="0"/>
              <a:t>Trails are a good long-term investment</a:t>
            </a:r>
          </a:p>
        </p:txBody>
      </p:sp>
      <p:sp>
        <p:nvSpPr>
          <p:cNvPr id="3" name="Content Placeholder 2">
            <a:extLst>
              <a:ext uri="{FF2B5EF4-FFF2-40B4-BE49-F238E27FC236}">
                <a16:creationId xmlns:a16="http://schemas.microsoft.com/office/drawing/2014/main" id="{1D7E52C8-562B-49FA-BE0D-ADF966B636E6}"/>
              </a:ext>
            </a:extLst>
          </p:cNvPr>
          <p:cNvSpPr>
            <a:spLocks noGrp="1"/>
          </p:cNvSpPr>
          <p:nvPr>
            <p:ph idx="1"/>
          </p:nvPr>
        </p:nvSpPr>
        <p:spPr>
          <a:xfrm>
            <a:off x="1374138" y="2080469"/>
            <a:ext cx="9484362" cy="2298584"/>
          </a:xfrm>
        </p:spPr>
        <p:txBody>
          <a:bodyPr>
            <a:normAutofit fontScale="92500" lnSpcReduction="10000"/>
          </a:bodyPr>
          <a:lstStyle/>
          <a:p>
            <a:pPr algn="just">
              <a:buFont typeface="Arial" panose="020B0604020202020204" pitchFamily="34" charset="0"/>
              <a:buChar char="•"/>
            </a:pPr>
            <a:r>
              <a:rPr lang="en-US" dirty="0"/>
              <a:t> </a:t>
            </a:r>
            <a:r>
              <a:rPr lang="en-US" sz="2800" dirty="0"/>
              <a:t>They don’t close or move away </a:t>
            </a:r>
          </a:p>
          <a:p>
            <a:pPr algn="just">
              <a:buFont typeface="Arial" panose="020B0604020202020204" pitchFamily="34" charset="0"/>
              <a:buChar char="•"/>
            </a:pPr>
            <a:r>
              <a:rPr lang="en-US" sz="2800" dirty="0"/>
              <a:t> Low Impact</a:t>
            </a:r>
          </a:p>
          <a:p>
            <a:pPr algn="just">
              <a:buFont typeface="Arial" panose="020B0604020202020204" pitchFamily="34" charset="0"/>
              <a:buChar char="•"/>
            </a:pPr>
            <a:r>
              <a:rPr lang="en-US" sz="2800" dirty="0"/>
              <a:t> Community-based  </a:t>
            </a:r>
          </a:p>
          <a:p>
            <a:pPr algn="just">
              <a:buFont typeface="Arial" panose="020B0604020202020204" pitchFamily="34" charset="0"/>
              <a:buChar char="•"/>
            </a:pPr>
            <a:r>
              <a:rPr lang="en-US" sz="2800" dirty="0"/>
              <a:t> Preclude no one</a:t>
            </a:r>
          </a:p>
          <a:p>
            <a:pPr algn="just">
              <a:buFont typeface="Arial" panose="020B0604020202020204" pitchFamily="34" charset="0"/>
              <a:buChar char="•"/>
            </a:pPr>
            <a:r>
              <a:rPr lang="en-US" sz="2800" dirty="0"/>
              <a:t> Preserves railroad ROW and railroad heritage</a:t>
            </a:r>
          </a:p>
        </p:txBody>
      </p:sp>
    </p:spTree>
    <p:extLst>
      <p:ext uri="{BB962C8B-B14F-4D97-AF65-F5344CB8AC3E}">
        <p14:creationId xmlns:p14="http://schemas.microsoft.com/office/powerpoint/2010/main" val="167633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5AF3-C0A3-4B9B-B287-033586F4FC52}"/>
              </a:ext>
            </a:extLst>
          </p:cNvPr>
          <p:cNvSpPr>
            <a:spLocks noGrp="1"/>
          </p:cNvSpPr>
          <p:nvPr>
            <p:ph type="title"/>
          </p:nvPr>
        </p:nvSpPr>
        <p:spPr/>
        <p:txBody>
          <a:bodyPr>
            <a:normAutofit fontScale="90000"/>
          </a:bodyPr>
          <a:lstStyle/>
          <a:p>
            <a:pPr algn="ctr"/>
            <a:endParaRPr lang="en-US" dirty="0"/>
          </a:p>
        </p:txBody>
      </p:sp>
      <p:sp>
        <p:nvSpPr>
          <p:cNvPr id="3" name="Content Placeholder 2">
            <a:extLst>
              <a:ext uri="{FF2B5EF4-FFF2-40B4-BE49-F238E27FC236}">
                <a16:creationId xmlns:a16="http://schemas.microsoft.com/office/drawing/2014/main" id="{D08A5B3B-BD0B-49F0-8DBD-3163A84D0AE5}"/>
              </a:ext>
            </a:extLst>
          </p:cNvPr>
          <p:cNvSpPr>
            <a:spLocks noGrp="1"/>
          </p:cNvSpPr>
          <p:nvPr>
            <p:ph idx="1"/>
          </p:nvPr>
        </p:nvSpPr>
        <p:spPr>
          <a:xfrm>
            <a:off x="838200" y="2733675"/>
            <a:ext cx="10020300" cy="1358266"/>
          </a:xfrm>
        </p:spPr>
        <p:txBody>
          <a:bodyPr>
            <a:normAutofit fontScale="92500" lnSpcReduction="10000"/>
          </a:bodyPr>
          <a:lstStyle/>
          <a:p>
            <a:pPr marL="0" indent="0" algn="ctr">
              <a:buNone/>
            </a:pPr>
            <a:r>
              <a:rPr lang="en-US" dirty="0"/>
              <a:t>Tom Sexton</a:t>
            </a:r>
          </a:p>
          <a:p>
            <a:pPr marL="0" indent="0" algn="ctr">
              <a:buNone/>
            </a:pPr>
            <a:r>
              <a:rPr lang="en-US" dirty="0"/>
              <a:t>Northeast Region Director</a:t>
            </a:r>
          </a:p>
          <a:p>
            <a:pPr marL="0" indent="0" algn="ctr">
              <a:buNone/>
            </a:pPr>
            <a:r>
              <a:rPr lang="en-US" dirty="0"/>
              <a:t>tom@railstotrails.org</a:t>
            </a:r>
          </a:p>
        </p:txBody>
      </p:sp>
    </p:spTree>
    <p:extLst>
      <p:ext uri="{BB962C8B-B14F-4D97-AF65-F5344CB8AC3E}">
        <p14:creationId xmlns:p14="http://schemas.microsoft.com/office/powerpoint/2010/main" val="42924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59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3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DEEA165-A427-4FA2-BE91-BBABF7CE62BE}"/>
              </a:ext>
            </a:extLst>
          </p:cNvPr>
          <p:cNvSpPr txBox="1"/>
          <p:nvPr/>
        </p:nvSpPr>
        <p:spPr>
          <a:xfrm>
            <a:off x="1229925" y="961447"/>
            <a:ext cx="4458181" cy="2893100"/>
          </a:xfrm>
          <a:prstGeom prst="rect">
            <a:avLst/>
          </a:prstGeom>
          <a:solidFill>
            <a:schemeClr val="bg1">
              <a:alpha val="49000"/>
            </a:schemeClr>
          </a:solidFill>
        </p:spPr>
        <p:txBody>
          <a:bodyPr wrap="square" rtlCol="0">
            <a:spAutoFit/>
          </a:bodyPr>
          <a:lstStyle/>
          <a:p>
            <a:r>
              <a:rPr lang="en-US" sz="5400" b="1" i="1" dirty="0">
                <a:solidFill>
                  <a:prstClr val="black"/>
                </a:solidFill>
              </a:rPr>
              <a:t>1916: </a:t>
            </a:r>
            <a:br>
              <a:rPr lang="en-US" sz="5400" b="1" i="1" dirty="0">
                <a:solidFill>
                  <a:prstClr val="black"/>
                </a:solidFill>
              </a:rPr>
            </a:br>
            <a:r>
              <a:rPr lang="en-US" sz="5400" b="1" i="1" dirty="0">
                <a:solidFill>
                  <a:prstClr val="black"/>
                </a:solidFill>
              </a:rPr>
              <a:t>250,000+ miles </a:t>
            </a:r>
          </a:p>
          <a:p>
            <a:r>
              <a:rPr lang="en-US" sz="5400" b="1" i="1" dirty="0">
                <a:solidFill>
                  <a:prstClr val="black"/>
                </a:solidFill>
              </a:rPr>
              <a:t>active railway</a:t>
            </a:r>
          </a:p>
          <a:p>
            <a:r>
              <a:rPr lang="en-US" sz="2000" b="1" i="1" dirty="0">
                <a:solidFill>
                  <a:prstClr val="black"/>
                </a:solidFill>
              </a:rPr>
              <a:t>(Association of American Railroads)</a:t>
            </a:r>
          </a:p>
        </p:txBody>
      </p:sp>
      <p:sp>
        <p:nvSpPr>
          <p:cNvPr id="5" name="Title 4">
            <a:extLst>
              <a:ext uri="{FF2B5EF4-FFF2-40B4-BE49-F238E27FC236}">
                <a16:creationId xmlns:a16="http://schemas.microsoft.com/office/drawing/2014/main" id="{092333DA-33BA-472A-8C40-D65B38D7DA5D}"/>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951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Rail-trail history in U.S.</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3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DEEA165-A427-4FA2-BE91-BBABF7CE62BE}"/>
              </a:ext>
            </a:extLst>
          </p:cNvPr>
          <p:cNvSpPr txBox="1"/>
          <p:nvPr/>
        </p:nvSpPr>
        <p:spPr>
          <a:xfrm>
            <a:off x="1229925" y="961447"/>
            <a:ext cx="4458181" cy="2893100"/>
          </a:xfrm>
          <a:prstGeom prst="rect">
            <a:avLst/>
          </a:prstGeom>
          <a:solidFill>
            <a:schemeClr val="bg1">
              <a:alpha val="49000"/>
            </a:schemeClr>
          </a:solidFill>
        </p:spPr>
        <p:txBody>
          <a:bodyPr wrap="square" rtlCol="0">
            <a:spAutoFit/>
          </a:bodyPr>
          <a:lstStyle/>
          <a:p>
            <a:r>
              <a:rPr lang="en-US" sz="5400" b="1" i="1" dirty="0">
                <a:solidFill>
                  <a:prstClr val="black"/>
                </a:solidFill>
              </a:rPr>
              <a:t>Today:</a:t>
            </a:r>
            <a:br>
              <a:rPr lang="en-US" sz="5400" b="1" i="1" dirty="0">
                <a:solidFill>
                  <a:prstClr val="black"/>
                </a:solidFill>
              </a:rPr>
            </a:br>
            <a:r>
              <a:rPr lang="en-US" sz="5400" b="1" i="1" dirty="0">
                <a:solidFill>
                  <a:prstClr val="black"/>
                </a:solidFill>
              </a:rPr>
              <a:t>140,000 miles </a:t>
            </a:r>
          </a:p>
          <a:p>
            <a:r>
              <a:rPr lang="en-US" sz="5400" b="1" i="1" dirty="0">
                <a:solidFill>
                  <a:prstClr val="black"/>
                </a:solidFill>
              </a:rPr>
              <a:t>active railway</a:t>
            </a:r>
          </a:p>
          <a:p>
            <a:r>
              <a:rPr lang="en-US" sz="2000" b="1" i="1" dirty="0">
                <a:solidFill>
                  <a:prstClr val="black"/>
                </a:solidFill>
              </a:rPr>
              <a:t>(Federal Railroad Administration)</a:t>
            </a:r>
          </a:p>
        </p:txBody>
      </p:sp>
    </p:spTree>
    <p:extLst>
      <p:ext uri="{BB962C8B-B14F-4D97-AF65-F5344CB8AC3E}">
        <p14:creationId xmlns:p14="http://schemas.microsoft.com/office/powerpoint/2010/main" val="418199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4EFD2C-8F3D-4A25-9124-05079C4CD964}"/>
              </a:ext>
            </a:extLst>
          </p:cNvPr>
          <p:cNvGrpSpPr/>
          <p:nvPr/>
        </p:nvGrpSpPr>
        <p:grpSpPr>
          <a:xfrm>
            <a:off x="152400" y="0"/>
            <a:ext cx="15653489" cy="6844553"/>
            <a:chOff x="162583" y="-532881"/>
            <a:chExt cx="15653489" cy="6844553"/>
          </a:xfrm>
        </p:grpSpPr>
        <p:pic>
          <p:nvPicPr>
            <p:cNvPr id="7170" name="Picture 2">
              <a:extLst>
                <a:ext uri="{FF2B5EF4-FFF2-40B4-BE49-F238E27FC236}">
                  <a16:creationId xmlns:a16="http://schemas.microsoft.com/office/drawing/2014/main" id="{B5101CF5-53D6-4EBC-B186-0894CC909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83" y="1138181"/>
              <a:ext cx="12039599" cy="517349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02D1A34-ECCB-4543-9242-9E30C4CD76E4}"/>
                </a:ext>
              </a:extLst>
            </p:cNvPr>
            <p:cNvSpPr txBox="1">
              <a:spLocks/>
            </p:cNvSpPr>
            <p:nvPr/>
          </p:nvSpPr>
          <p:spPr>
            <a:xfrm>
              <a:off x="162583" y="-519434"/>
              <a:ext cx="9720072" cy="45572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altLang="en-US" sz="5400" b="1" dirty="0">
                  <a:solidFill>
                    <a:srgbClr val="FFFF00"/>
                  </a:solidFill>
                  <a:effectLst>
                    <a:outerShdw blurRad="38100" dist="38100" dir="2700000" algn="tl">
                      <a:srgbClr val="000000">
                        <a:alpha val="43137"/>
                      </a:srgbClr>
                    </a:outerShdw>
                  </a:effectLst>
                </a:rPr>
                <a:t> 1986: 250 miles</a:t>
              </a:r>
            </a:p>
            <a:p>
              <a:endParaRPr lang="en-US" altLang="en-US" b="1" dirty="0">
                <a:solidFill>
                  <a:srgbClr val="362852"/>
                </a:solidFill>
                <a:effectLst>
                  <a:outerShdw blurRad="38100" dist="38100" dir="2700000" algn="tl">
                    <a:srgbClr val="000000">
                      <a:alpha val="43137"/>
                    </a:srgbClr>
                  </a:outerShdw>
                </a:effectLst>
              </a:endParaRPr>
            </a:p>
          </p:txBody>
        </p:sp>
        <p:sp>
          <p:nvSpPr>
            <p:cNvPr id="9" name="Title 1">
              <a:extLst>
                <a:ext uri="{FF2B5EF4-FFF2-40B4-BE49-F238E27FC236}">
                  <a16:creationId xmlns:a16="http://schemas.microsoft.com/office/drawing/2014/main" id="{BB5645B2-B873-47B5-AA42-4533CD212657}"/>
                </a:ext>
              </a:extLst>
            </p:cNvPr>
            <p:cNvSpPr txBox="1">
              <a:spLocks/>
            </p:cNvSpPr>
            <p:nvPr/>
          </p:nvSpPr>
          <p:spPr>
            <a:xfrm>
              <a:off x="6096000" y="-532881"/>
              <a:ext cx="9720072" cy="455720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altLang="en-US" sz="5400" b="1" dirty="0">
                  <a:solidFill>
                    <a:srgbClr val="FFFF00"/>
                  </a:solidFill>
                  <a:effectLst>
                    <a:outerShdw blurRad="38100" dist="38100" dir="2700000" algn="tl">
                      <a:srgbClr val="000000">
                        <a:alpha val="43137"/>
                      </a:srgbClr>
                    </a:outerShdw>
                  </a:effectLst>
                </a:rPr>
                <a:t>     2021: 24,000 </a:t>
              </a:r>
            </a:p>
            <a:p>
              <a:endParaRPr lang="en-US" altLang="en-US" b="1" dirty="0">
                <a:solidFill>
                  <a:srgbClr val="362852"/>
                </a:solidFill>
                <a:effectLst>
                  <a:outerShdw blurRad="38100" dist="38100" dir="2700000" algn="tl">
                    <a:srgbClr val="000000">
                      <a:alpha val="43137"/>
                    </a:srgbClr>
                  </a:outerShdw>
                </a:effectLst>
              </a:endParaRPr>
            </a:p>
          </p:txBody>
        </p:sp>
      </p:grpSp>
      <p:sp>
        <p:nvSpPr>
          <p:cNvPr id="10" name="Title 1">
            <a:extLst>
              <a:ext uri="{FF2B5EF4-FFF2-40B4-BE49-F238E27FC236}">
                <a16:creationId xmlns:a16="http://schemas.microsoft.com/office/drawing/2014/main" id="{6453A75A-86BB-443E-AA09-2807E49EBE28}"/>
              </a:ext>
            </a:extLst>
          </p:cNvPr>
          <p:cNvSpPr txBox="1">
            <a:spLocks/>
          </p:cNvSpPr>
          <p:nvPr/>
        </p:nvSpPr>
        <p:spPr>
          <a:xfrm>
            <a:off x="1015999" y="488150"/>
            <a:ext cx="9006153" cy="736373"/>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ctr"/>
            <a:r>
              <a:rPr lang="en-US" b="1" dirty="0"/>
              <a:t>       Rail-Trail Miles</a:t>
            </a:r>
            <a:endParaRPr lang="en-US" sz="4800" b="1" dirty="0"/>
          </a:p>
        </p:txBody>
      </p:sp>
    </p:spTree>
    <p:extLst>
      <p:ext uri="{BB962C8B-B14F-4D97-AF65-F5344CB8AC3E}">
        <p14:creationId xmlns:p14="http://schemas.microsoft.com/office/powerpoint/2010/main" val="916029556"/>
      </p:ext>
    </p:extLst>
  </p:cSld>
  <p:clrMapOvr>
    <a:masterClrMapping/>
  </p:clrMapOvr>
  <mc:AlternateContent xmlns:mc="http://schemas.openxmlformats.org/markup-compatibility/2006" xmlns:p14="http://schemas.microsoft.com/office/powerpoint/2010/main">
    <mc:Choice Requires="p14">
      <p:transition spd="slow" p14:dur="16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3177285-3820-467F-B698-6627E280356F}"/>
              </a:ext>
            </a:extLst>
          </p:cNvPr>
          <p:cNvGrpSpPr/>
          <p:nvPr/>
        </p:nvGrpSpPr>
        <p:grpSpPr>
          <a:xfrm>
            <a:off x="3067664" y="200025"/>
            <a:ext cx="7242226" cy="6457950"/>
            <a:chOff x="2100548" y="505540"/>
            <a:chExt cx="7472077" cy="5838365"/>
          </a:xfrm>
        </p:grpSpPr>
        <p:pic>
          <p:nvPicPr>
            <p:cNvPr id="18" name="Picture 17">
              <a:extLst>
                <a:ext uri="{FF2B5EF4-FFF2-40B4-BE49-F238E27FC236}">
                  <a16:creationId xmlns:a16="http://schemas.microsoft.com/office/drawing/2014/main" id="{237EB3FC-6286-4C6A-8029-F276A3936214}"/>
                </a:ext>
              </a:extLst>
            </p:cNvPr>
            <p:cNvPicPr>
              <a:picLocks noChangeAspect="1"/>
            </p:cNvPicPr>
            <p:nvPr/>
          </p:nvPicPr>
          <p:blipFill rotWithShape="1">
            <a:blip r:embed="rId3"/>
            <a:srcRect l="7489" t="4246" r="4165" b="7521"/>
            <a:stretch/>
          </p:blipFill>
          <p:spPr>
            <a:xfrm>
              <a:off x="2100548" y="505540"/>
              <a:ext cx="6701109" cy="5838365"/>
            </a:xfrm>
            <a:prstGeom prst="rect">
              <a:avLst/>
            </a:prstGeom>
            <a:ln>
              <a:solidFill>
                <a:schemeClr val="bg1">
                  <a:lumMod val="85000"/>
                </a:schemeClr>
              </a:solidFill>
            </a:ln>
          </p:spPr>
        </p:pic>
        <p:grpSp>
          <p:nvGrpSpPr>
            <p:cNvPr id="19" name="Group 18">
              <a:extLst>
                <a:ext uri="{FF2B5EF4-FFF2-40B4-BE49-F238E27FC236}">
                  <a16:creationId xmlns:a16="http://schemas.microsoft.com/office/drawing/2014/main" id="{3EAA8CAE-161F-40B9-9486-6B7DCD0D235C}"/>
                </a:ext>
              </a:extLst>
            </p:cNvPr>
            <p:cNvGrpSpPr/>
            <p:nvPr/>
          </p:nvGrpSpPr>
          <p:grpSpPr>
            <a:xfrm>
              <a:off x="6620749" y="3806768"/>
              <a:ext cx="2951876" cy="584775"/>
              <a:chOff x="6620749" y="3806768"/>
              <a:chExt cx="2951876" cy="584775"/>
            </a:xfrm>
          </p:grpSpPr>
          <p:cxnSp>
            <p:nvCxnSpPr>
              <p:cNvPr id="20" name="Straight Connector 19">
                <a:extLst>
                  <a:ext uri="{FF2B5EF4-FFF2-40B4-BE49-F238E27FC236}">
                    <a16:creationId xmlns:a16="http://schemas.microsoft.com/office/drawing/2014/main" id="{050EE256-F04D-4F05-AEFA-AAC908E44F6F}"/>
                  </a:ext>
                </a:extLst>
              </p:cNvPr>
              <p:cNvCxnSpPr>
                <a:cxnSpLocks/>
              </p:cNvCxnSpPr>
              <p:nvPr/>
            </p:nvCxnSpPr>
            <p:spPr>
              <a:xfrm>
                <a:off x="6620749" y="4099156"/>
                <a:ext cx="641441" cy="0"/>
              </a:xfrm>
              <a:prstGeom prst="line">
                <a:avLst/>
              </a:prstGeom>
              <a:ln w="63500" cap="rnd">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C3BAA5-44D5-4221-81F9-819723B64F66}"/>
                  </a:ext>
                </a:extLst>
              </p:cNvPr>
              <p:cNvCxnSpPr>
                <a:cxnSpLocks/>
              </p:cNvCxnSpPr>
              <p:nvPr/>
            </p:nvCxnSpPr>
            <p:spPr>
              <a:xfrm>
                <a:off x="6620750" y="4099156"/>
                <a:ext cx="641441" cy="0"/>
              </a:xfrm>
              <a:prstGeom prst="line">
                <a:avLst/>
              </a:prstGeom>
              <a:ln w="38100" cap="rnd">
                <a:solidFill>
                  <a:srgbClr val="6DD658"/>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C2F5DC7-FE48-477F-8E1D-B21DE954B5D8}"/>
                  </a:ext>
                </a:extLst>
              </p:cNvPr>
              <p:cNvSpPr txBox="1"/>
              <p:nvPr/>
            </p:nvSpPr>
            <p:spPr>
              <a:xfrm>
                <a:off x="7384863" y="3806768"/>
                <a:ext cx="2187762" cy="584775"/>
              </a:xfrm>
              <a:prstGeom prst="rect">
                <a:avLst/>
              </a:prstGeom>
              <a:noFill/>
            </p:spPr>
            <p:txBody>
              <a:bodyPr wrap="square" rtlCol="0">
                <a:spAutoFit/>
              </a:bodyPr>
              <a:lstStyle/>
              <a:p>
                <a:r>
                  <a:rPr lang="en-US" sz="1600" dirty="0">
                    <a:latin typeface="Avenir Next LT Pro Light" panose="020B0304020202020204" pitchFamily="34" charset="0"/>
                  </a:rPr>
                  <a:t>Multi-use trail </a:t>
                </a:r>
                <a:br>
                  <a:rPr lang="en-US" sz="1600" dirty="0">
                    <a:latin typeface="Avenir Next LT Pro Light" panose="020B0304020202020204" pitchFamily="34" charset="0"/>
                  </a:rPr>
                </a:br>
                <a:r>
                  <a:rPr lang="en-US" sz="1600" dirty="0">
                    <a:latin typeface="Avenir Next LT Pro Light" panose="020B0304020202020204" pitchFamily="34" charset="0"/>
                  </a:rPr>
                  <a:t>as seen on TrailLink™</a:t>
                </a:r>
              </a:p>
            </p:txBody>
          </p:sp>
        </p:grpSp>
      </p:grpSp>
    </p:spTree>
    <p:extLst>
      <p:ext uri="{BB962C8B-B14F-4D97-AF65-F5344CB8AC3E}">
        <p14:creationId xmlns:p14="http://schemas.microsoft.com/office/powerpoint/2010/main" val="360565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696" y="659647"/>
            <a:ext cx="10972800" cy="1143000"/>
          </a:xfrm>
        </p:spPr>
        <p:txBody>
          <a:bodyPr>
            <a:normAutofit/>
          </a:bodyPr>
          <a:lstStyle/>
          <a:p>
            <a:r>
              <a:rPr lang="en-US" b="1" dirty="0"/>
              <a:t>Rails-to-Trails Conservancy</a:t>
            </a:r>
          </a:p>
        </p:txBody>
      </p:sp>
      <p:sp>
        <p:nvSpPr>
          <p:cNvPr id="3" name="Content Placeholder 2"/>
          <p:cNvSpPr>
            <a:spLocks noGrp="1"/>
          </p:cNvSpPr>
          <p:nvPr>
            <p:ph idx="1"/>
          </p:nvPr>
        </p:nvSpPr>
        <p:spPr>
          <a:xfrm>
            <a:off x="927847" y="1927707"/>
            <a:ext cx="6502855" cy="4525963"/>
          </a:xfrm>
        </p:spPr>
        <p:txBody>
          <a:bodyPr>
            <a:normAutofit/>
          </a:bodyPr>
          <a:lstStyle/>
          <a:p>
            <a:pPr marL="0" indent="0">
              <a:buNone/>
            </a:pPr>
            <a:endParaRPr lang="en-US" sz="3200" b="0" i="1" dirty="0">
              <a:solidFill>
                <a:srgbClr val="323231"/>
              </a:solidFill>
              <a:effectLst/>
              <a:latin typeface="brandon-grotesque"/>
            </a:endParaRPr>
          </a:p>
          <a:p>
            <a:pPr marL="0" indent="0">
              <a:buNone/>
            </a:pPr>
            <a:r>
              <a:rPr lang="en-US" sz="3200" b="0" i="1" dirty="0">
                <a:solidFill>
                  <a:srgbClr val="323231"/>
                </a:solidFill>
                <a:effectLst/>
                <a:latin typeface="brandon-grotesque"/>
              </a:rPr>
              <a:t>We are building a nation connected by trails. We reimagine public spaces to create safe ways for everyone to walk, bike and be active outdoors.</a:t>
            </a:r>
            <a:endParaRPr lang="en-US" sz="3200"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37"/>
          <a:stretch/>
        </p:blipFill>
        <p:spPr bwMode="auto">
          <a:xfrm>
            <a:off x="7656695" y="1575350"/>
            <a:ext cx="3702609" cy="500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ails-to-Trails Conservancy">
            <a:extLst>
              <a:ext uri="{FF2B5EF4-FFF2-40B4-BE49-F238E27FC236}">
                <a16:creationId xmlns:a16="http://schemas.microsoft.com/office/drawing/2014/main" id="{A79BD2F1-61EF-49C6-B4AE-F9108E134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75" y="5520267"/>
            <a:ext cx="1348361" cy="10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3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5AF3-C0A3-4B9B-B287-033586F4FC52}"/>
              </a:ext>
            </a:extLst>
          </p:cNvPr>
          <p:cNvSpPr>
            <a:spLocks noGrp="1"/>
          </p:cNvSpPr>
          <p:nvPr>
            <p:ph type="title"/>
          </p:nvPr>
        </p:nvSpPr>
        <p:spPr/>
        <p:txBody>
          <a:bodyPr>
            <a:noAutofit/>
          </a:bodyPr>
          <a:lstStyle/>
          <a:p>
            <a:pPr algn="ctr"/>
            <a:r>
              <a:rPr lang="en-US" sz="4800" dirty="0"/>
              <a:t>What does RTC do? </a:t>
            </a:r>
          </a:p>
        </p:txBody>
      </p:sp>
      <p:pic>
        <p:nvPicPr>
          <p:cNvPr id="7" name="Picture 6" descr="regional_greenway_RTC_report_rework">
            <a:extLst>
              <a:ext uri="{FF2B5EF4-FFF2-40B4-BE49-F238E27FC236}">
                <a16:creationId xmlns:a16="http://schemas.microsoft.com/office/drawing/2014/main" id="{E50EB266-1E70-4F62-89F8-FBC5999BA9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5428" y="1747838"/>
            <a:ext cx="423862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U.S. Capitol">
            <a:extLst>
              <a:ext uri="{FF2B5EF4-FFF2-40B4-BE49-F238E27FC236}">
                <a16:creationId xmlns:a16="http://schemas.microsoft.com/office/drawing/2014/main" id="{1B6F7BEB-BE44-4233-8E45-E69905F494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3833" y="1590806"/>
            <a:ext cx="2338387" cy="303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C74BDEDD-29C1-4BE5-8E90-EFBE556155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929" y="3429000"/>
            <a:ext cx="366924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81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1950-B95C-4196-9AF9-0F6186FBC0B3}"/>
              </a:ext>
            </a:extLst>
          </p:cNvPr>
          <p:cNvSpPr>
            <a:spLocks noGrp="1"/>
          </p:cNvSpPr>
          <p:nvPr>
            <p:ph type="title"/>
          </p:nvPr>
        </p:nvSpPr>
        <p:spPr/>
        <p:txBody>
          <a:bodyPr>
            <a:noAutofit/>
          </a:bodyPr>
          <a:lstStyle/>
          <a:p>
            <a:pPr algn="ctr"/>
            <a:r>
              <a:rPr lang="en-US" sz="4800" dirty="0"/>
              <a:t>RTC’s Resources </a:t>
            </a:r>
          </a:p>
        </p:txBody>
      </p:sp>
      <p:sp>
        <p:nvSpPr>
          <p:cNvPr id="3" name="Content Placeholder 2">
            <a:extLst>
              <a:ext uri="{FF2B5EF4-FFF2-40B4-BE49-F238E27FC236}">
                <a16:creationId xmlns:a16="http://schemas.microsoft.com/office/drawing/2014/main" id="{877215D6-653D-4E7F-9CA7-D137266E3A68}"/>
              </a:ext>
            </a:extLst>
          </p:cNvPr>
          <p:cNvSpPr>
            <a:spLocks noGrp="1"/>
          </p:cNvSpPr>
          <p:nvPr>
            <p:ph idx="1"/>
          </p:nvPr>
        </p:nvSpPr>
        <p:spPr>
          <a:xfrm>
            <a:off x="1374138" y="1726566"/>
            <a:ext cx="9484362" cy="4788533"/>
          </a:xfrm>
        </p:spPr>
        <p:txBody>
          <a:bodyPr>
            <a:normAutofit/>
          </a:bodyPr>
          <a:lstStyle/>
          <a:p>
            <a:r>
              <a:rPr lang="en-US" dirty="0"/>
              <a:t>Trail-Building Toolbox</a:t>
            </a:r>
          </a:p>
          <a:p>
            <a:pPr marL="457200" lvl="1" indent="0">
              <a:buNone/>
            </a:pPr>
            <a:r>
              <a:rPr lang="en-US" dirty="0"/>
              <a:t>•Resource Library</a:t>
            </a:r>
          </a:p>
          <a:p>
            <a:pPr marL="457200" lvl="1" indent="0">
              <a:buNone/>
            </a:pPr>
            <a:r>
              <a:rPr lang="en-US" dirty="0"/>
              <a:t>• Webinars</a:t>
            </a:r>
          </a:p>
          <a:p>
            <a:pPr marL="457200" lvl="1" indent="0">
              <a:buNone/>
            </a:pPr>
            <a:r>
              <a:rPr lang="en-US" dirty="0"/>
              <a:t>• Trail Blog and Magazine</a:t>
            </a:r>
          </a:p>
          <a:p>
            <a:r>
              <a:rPr lang="en-US" dirty="0"/>
              <a:t> TrailLink</a:t>
            </a:r>
          </a:p>
          <a:p>
            <a:r>
              <a:rPr lang="en-US" dirty="0"/>
              <a:t> Trail Expert Network</a:t>
            </a:r>
          </a:p>
          <a:p>
            <a:r>
              <a:rPr lang="en-US" dirty="0"/>
              <a:t> e-Newsletter</a:t>
            </a:r>
          </a:p>
          <a:p>
            <a:r>
              <a:rPr lang="en-US" dirty="0"/>
              <a:t> TEN Facebook Page</a:t>
            </a:r>
          </a:p>
          <a:p>
            <a:r>
              <a:rPr lang="en-US" dirty="0"/>
              <a:t> Early Warning System</a:t>
            </a:r>
          </a:p>
          <a:p>
            <a:r>
              <a:rPr lang="en-US" dirty="0"/>
              <a:t> Technical Assistance </a:t>
            </a:r>
          </a:p>
        </p:txBody>
      </p:sp>
    </p:spTree>
    <p:extLst>
      <p:ext uri="{BB962C8B-B14F-4D97-AF65-F5344CB8AC3E}">
        <p14:creationId xmlns:p14="http://schemas.microsoft.com/office/powerpoint/2010/main" val="302246840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Custom 1">
      <a:dk1>
        <a:srgbClr val="2E2B21"/>
      </a:dk1>
      <a:lt1>
        <a:srgbClr val="FFFFFF"/>
      </a:lt1>
      <a:dk2>
        <a:srgbClr val="605B4F"/>
      </a:dk2>
      <a:lt2>
        <a:srgbClr val="D8D6BE"/>
      </a:lt2>
      <a:accent1>
        <a:srgbClr val="A9A57C"/>
      </a:accent1>
      <a:accent2>
        <a:srgbClr val="568C1C"/>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DA0589FFCC2D419EFF18BF61290077" ma:contentTypeVersion="12" ma:contentTypeDescription="Create a new document." ma:contentTypeScope="" ma:versionID="d68a6ac4723497da6bf2bd2093e97e84">
  <xsd:schema xmlns:xsd="http://www.w3.org/2001/XMLSchema" xmlns:xs="http://www.w3.org/2001/XMLSchema" xmlns:p="http://schemas.microsoft.com/office/2006/metadata/properties" xmlns:ns2="50e4e3aa-69f6-4d53-a951-78232b2957c3" xmlns:ns3="3c42472a-1af9-418a-87f1-fa2fe9da62f2" targetNamespace="http://schemas.microsoft.com/office/2006/metadata/properties" ma:root="true" ma:fieldsID="7d3a193dcfa65c4799022bac597476e1" ns2:_="" ns3:_="">
    <xsd:import namespace="50e4e3aa-69f6-4d53-a951-78232b2957c3"/>
    <xsd:import namespace="3c42472a-1af9-418a-87f1-fa2fe9da62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4e3aa-69f6-4d53-a951-78232b2957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42472a-1af9-418a-87f1-fa2fe9da62f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FFB7C-D7C2-48A7-AB1C-CF54B8610129}">
  <ds:schemaRefs>
    <ds:schemaRef ds:uri="http://www.w3.org/XML/1998/namespace"/>
    <ds:schemaRef ds:uri="http://purl.org/dc/elements/1.1/"/>
    <ds:schemaRef ds:uri="50e4e3aa-69f6-4d53-a951-78232b2957c3"/>
    <ds:schemaRef ds:uri="http://purl.org/dc/terms/"/>
    <ds:schemaRef ds:uri="3c42472a-1af9-418a-87f1-fa2fe9da62f2"/>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247D2DC-C047-4C99-8FE0-C97E9FFB2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4e3aa-69f6-4d53-a951-78232b2957c3"/>
    <ds:schemaRef ds:uri="3c42472a-1af9-418a-87f1-fa2fe9da6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012A33-EB17-48F6-85A6-8D86DB43C7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 2021 Conference </Template>
  <TotalTime>1312</TotalTime>
  <Words>1773</Words>
  <Application>Microsoft Office PowerPoint</Application>
  <PresentationFormat>Widescreen</PresentationFormat>
  <Paragraphs>191</Paragraphs>
  <Slides>29</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Arial</vt:lpstr>
      <vt:lpstr>Avenir Next LT Pro Light</vt:lpstr>
      <vt:lpstr>brandon-grotesque</vt:lpstr>
      <vt:lpstr>Calibri</vt:lpstr>
      <vt:lpstr>Franklin Gothic Book</vt:lpstr>
      <vt:lpstr>Franklin Gothic Heavy</vt:lpstr>
      <vt:lpstr>Franklin Gothic Medium</vt:lpstr>
      <vt:lpstr>Times New Roman</vt:lpstr>
      <vt:lpstr>Tw Cen MT</vt:lpstr>
      <vt:lpstr>Tw Cen MT Condensed</vt:lpstr>
      <vt:lpstr>Wingdings</vt:lpstr>
      <vt:lpstr>Wingdings 3</vt:lpstr>
      <vt:lpstr>Office Theme</vt:lpstr>
      <vt:lpstr>Integral</vt:lpstr>
      <vt:lpstr>PowerPoint Presentation</vt:lpstr>
      <vt:lpstr>PowerPoint Presentation</vt:lpstr>
      <vt:lpstr>PowerPoint Presentation</vt:lpstr>
      <vt:lpstr>Rail-trail history in U.S.</vt:lpstr>
      <vt:lpstr>PowerPoint Presentation</vt:lpstr>
      <vt:lpstr>PowerPoint Presentation</vt:lpstr>
      <vt:lpstr>Rails-to-Trails Conservancy</vt:lpstr>
      <vt:lpstr>What does RTC do? </vt:lpstr>
      <vt:lpstr>RTC’s Resources </vt:lpstr>
      <vt:lpstr>Building a New England Network</vt:lpstr>
      <vt:lpstr>PowerPoint Presentation</vt:lpstr>
      <vt:lpstr>PowerPoint Presentation</vt:lpstr>
      <vt:lpstr>Trails are a good long-term investment </vt:lpstr>
      <vt:lpstr>connectivity matters for the MT. Division Rail-Trail</vt:lpstr>
      <vt:lpstr>        Trails &amp; Trail Network Benefits</vt:lpstr>
      <vt:lpstr>sustainability</vt:lpstr>
      <vt:lpstr>savings from u.s. mode shift</vt:lpstr>
      <vt:lpstr>Many Trips can be made by Bicycle and foot</vt:lpstr>
      <vt:lpstr>health</vt:lpstr>
      <vt:lpstr> OHIO &amp; ERIE CANAL TOWPATH TRAIL </vt:lpstr>
      <vt:lpstr>U.S. economic impact of multi-use trails</vt:lpstr>
      <vt:lpstr> OHIO &amp; ERIE CANAL TOWPATH TRAIL</vt:lpstr>
      <vt:lpstr>MON RIVER TRAIL SYSTEM ECONOMIC Impact</vt:lpstr>
      <vt:lpstr>  WEST VIRGINIA SOJOURNS</vt:lpstr>
      <vt:lpstr>Trail Towns</vt:lpstr>
      <vt:lpstr> Coordinated network of services &amp; amenities </vt:lpstr>
      <vt:lpstr>    Trails are a good long-term investment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Sexton</dc:creator>
  <cp:lastModifiedBy>Tom Sexton</cp:lastModifiedBy>
  <cp:revision>1</cp:revision>
  <dcterms:created xsi:type="dcterms:W3CDTF">2021-10-26T17:18:18Z</dcterms:created>
  <dcterms:modified xsi:type="dcterms:W3CDTF">2021-10-27T15:10:37Z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0x010100A1DA0589FFCC2D419EFF18BF61290077</vt:lpwstr>
  </property>
</Properties>
</file>